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0" r:id="rId4"/>
    <p:sldMasterId id="214748368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</p:sldIdLst>
  <p:sldSz cy="5143500" cx="9144000"/>
  <p:notesSz cx="6858000" cy="9144000"/>
  <p:embeddedFontLst>
    <p:embeddedFont>
      <p:font typeface="Montserrat SemiBold"/>
      <p:regular r:id="rId62"/>
      <p:bold r:id="rId63"/>
      <p:italic r:id="rId64"/>
      <p:boldItalic r:id="rId65"/>
    </p:embeddedFont>
    <p:embeddedFont>
      <p:font typeface="Proxima Nova"/>
      <p:regular r:id="rId66"/>
      <p:bold r:id="rId67"/>
      <p:italic r:id="rId68"/>
      <p:boldItalic r:id="rId69"/>
    </p:embeddedFont>
    <p:embeddedFont>
      <p:font typeface="Montserrat"/>
      <p:regular r:id="rId70"/>
      <p:bold r:id="rId71"/>
      <p:italic r:id="rId72"/>
      <p:boldItalic r:id="rId73"/>
    </p:embeddedFont>
    <p:embeddedFont>
      <p:font typeface="Gloria Hallelujah"/>
      <p:regular r:id="rId74"/>
    </p:embeddedFont>
    <p:embeddedFont>
      <p:font typeface="Montserrat Black"/>
      <p:bold r:id="rId75"/>
      <p:boldItalic r:id="rId76"/>
    </p:embeddedFont>
    <p:embeddedFont>
      <p:font typeface="Bebas Neue"/>
      <p:regular r:id="rId77"/>
    </p:embeddedFont>
    <p:embeddedFont>
      <p:font typeface="Roboto Condensed"/>
      <p:regular r:id="rId78"/>
      <p:bold r:id="rId79"/>
      <p:italic r:id="rId80"/>
      <p:boldItalic r:id="rId81"/>
    </p:embeddedFont>
    <p:embeddedFont>
      <p:font typeface="Quicksand"/>
      <p:regular r:id="rId82"/>
      <p:bold r:id="rId83"/>
    </p:embeddedFont>
    <p:embeddedFont>
      <p:font typeface="Proxima Nova Semibold"/>
      <p:regular r:id="rId84"/>
      <p:bold r:id="rId85"/>
      <p:boldItalic r:id="rId8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5760">
          <p15:clr>
            <a:srgbClr val="A4A3A4"/>
          </p15:clr>
        </p15:guide>
        <p15:guide id="2" pos="5305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5760"/>
        <p:guide pos="5305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84" Type="http://schemas.openxmlformats.org/officeDocument/2006/relationships/font" Target="fonts/ProximaNovaSemibold-regular.fntdata"/><Relationship Id="rId83" Type="http://schemas.openxmlformats.org/officeDocument/2006/relationships/font" Target="fonts/Quicksand-bold.fntdata"/><Relationship Id="rId42" Type="http://schemas.openxmlformats.org/officeDocument/2006/relationships/slide" Target="slides/slide36.xml"/><Relationship Id="rId86" Type="http://schemas.openxmlformats.org/officeDocument/2006/relationships/font" Target="fonts/ProximaNovaSemibold-boldItalic.fntdata"/><Relationship Id="rId41" Type="http://schemas.openxmlformats.org/officeDocument/2006/relationships/slide" Target="slides/slide35.xml"/><Relationship Id="rId85" Type="http://schemas.openxmlformats.org/officeDocument/2006/relationships/font" Target="fonts/ProximaNovaSemibold-bold.fntdata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80" Type="http://schemas.openxmlformats.org/officeDocument/2006/relationships/font" Target="fonts/RobotoCondensed-italic.fntdata"/><Relationship Id="rId82" Type="http://schemas.openxmlformats.org/officeDocument/2006/relationships/font" Target="fonts/Quicksand-regular.fntdata"/><Relationship Id="rId81" Type="http://schemas.openxmlformats.org/officeDocument/2006/relationships/font" Target="fonts/RobotoCondensed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font" Target="fonts/Montserrat-boldItalic.fntdata"/><Relationship Id="rId72" Type="http://schemas.openxmlformats.org/officeDocument/2006/relationships/font" Target="fonts/Montserrat-italic.fntdata"/><Relationship Id="rId31" Type="http://schemas.openxmlformats.org/officeDocument/2006/relationships/slide" Target="slides/slide25.xml"/><Relationship Id="rId75" Type="http://schemas.openxmlformats.org/officeDocument/2006/relationships/font" Target="fonts/MontserratBlack-bold.fntdata"/><Relationship Id="rId30" Type="http://schemas.openxmlformats.org/officeDocument/2006/relationships/slide" Target="slides/slide24.xml"/><Relationship Id="rId74" Type="http://schemas.openxmlformats.org/officeDocument/2006/relationships/font" Target="fonts/GloriaHallelujah-regular.fntdata"/><Relationship Id="rId33" Type="http://schemas.openxmlformats.org/officeDocument/2006/relationships/slide" Target="slides/slide27.xml"/><Relationship Id="rId77" Type="http://schemas.openxmlformats.org/officeDocument/2006/relationships/font" Target="fonts/BebasNeue-regular.fntdata"/><Relationship Id="rId32" Type="http://schemas.openxmlformats.org/officeDocument/2006/relationships/slide" Target="slides/slide26.xml"/><Relationship Id="rId76" Type="http://schemas.openxmlformats.org/officeDocument/2006/relationships/font" Target="fonts/MontserratBlack-boldItalic.fntdata"/><Relationship Id="rId35" Type="http://schemas.openxmlformats.org/officeDocument/2006/relationships/slide" Target="slides/slide29.xml"/><Relationship Id="rId79" Type="http://schemas.openxmlformats.org/officeDocument/2006/relationships/font" Target="fonts/RobotoCondensed-bold.fntdata"/><Relationship Id="rId34" Type="http://schemas.openxmlformats.org/officeDocument/2006/relationships/slide" Target="slides/slide28.xml"/><Relationship Id="rId78" Type="http://schemas.openxmlformats.org/officeDocument/2006/relationships/font" Target="fonts/RobotoCondensed-regular.fntdata"/><Relationship Id="rId71" Type="http://schemas.openxmlformats.org/officeDocument/2006/relationships/font" Target="fonts/Montserrat-bold.fntdata"/><Relationship Id="rId70" Type="http://schemas.openxmlformats.org/officeDocument/2006/relationships/font" Target="fonts/Montserrat-regular.fntdata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font" Target="fonts/MontserratSemiBold-regular.fntdata"/><Relationship Id="rId61" Type="http://schemas.openxmlformats.org/officeDocument/2006/relationships/slide" Target="slides/slide55.xml"/><Relationship Id="rId20" Type="http://schemas.openxmlformats.org/officeDocument/2006/relationships/slide" Target="slides/slide14.xml"/><Relationship Id="rId64" Type="http://schemas.openxmlformats.org/officeDocument/2006/relationships/font" Target="fonts/MontserratSemiBold-italic.fntdata"/><Relationship Id="rId63" Type="http://schemas.openxmlformats.org/officeDocument/2006/relationships/font" Target="fonts/MontserratSemiBold-bold.fntdata"/><Relationship Id="rId22" Type="http://schemas.openxmlformats.org/officeDocument/2006/relationships/slide" Target="slides/slide16.xml"/><Relationship Id="rId66" Type="http://schemas.openxmlformats.org/officeDocument/2006/relationships/font" Target="fonts/ProximaNova-regular.fntdata"/><Relationship Id="rId21" Type="http://schemas.openxmlformats.org/officeDocument/2006/relationships/slide" Target="slides/slide15.xml"/><Relationship Id="rId65" Type="http://schemas.openxmlformats.org/officeDocument/2006/relationships/font" Target="fonts/MontserratSemiBold-boldItalic.fntdata"/><Relationship Id="rId24" Type="http://schemas.openxmlformats.org/officeDocument/2006/relationships/slide" Target="slides/slide18.xml"/><Relationship Id="rId68" Type="http://schemas.openxmlformats.org/officeDocument/2006/relationships/font" Target="fonts/ProximaNova-italic.fntdata"/><Relationship Id="rId23" Type="http://schemas.openxmlformats.org/officeDocument/2006/relationships/slide" Target="slides/slide17.xml"/><Relationship Id="rId67" Type="http://schemas.openxmlformats.org/officeDocument/2006/relationships/font" Target="fonts/ProximaNova-bold.fntdata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font" Target="fonts/ProximaNova-boldItalic.fntdata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3459d87c84c_0_2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3459d87c84c_0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3b6760b41e8_1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3b6760b41e8_1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3b6760b41e8_1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3b6760b41e8_1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3b6760b41e8_1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3b6760b41e8_1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392b1bbf07e_2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392b1bbf07e_2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 objetivo principal de esta fase es SINTETIZAR LA INFORMACIÓN RECOPILADA durante la fase de Empatía para IDENTIFICAR EL RETO CLAVE A RESOLVER.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3b6760b41e8_1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3b6760b41e8_1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3b6760b41e8_1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3b6760b41e8_1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Partiendo</a:t>
            </a:r>
            <a:r>
              <a:rPr lang="en"/>
              <a:t> del mapa mental final generado en la fase de Empatía, seleccionamos los conceptos más relevantes y los transformamos en post-its. Los colores están relacionados con los conceptos del mapa mental anterior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3b6760b41e8_1_2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3b6760b41e8_1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Métricas: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AGILIDAD</a:t>
            </a:r>
            <a:r>
              <a:rPr lang="en"/>
              <a:t>, entendida como la rapidez con la que se realiza cada parte del proceso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PROBABILIDAD DE ERROR HUMANO, definida como la facilidad con la que un humano podría cometer errores al realizar cada tarea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 cuadrante objetivo es donde queremos que queden todos los post-its a ser posible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3b6760b41e8_1_2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3b6760b41e8_1_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Necesidades en la parte de abajo de la tabla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Conforme vamos subiendo llegamos a la necesidad más abstracta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Al descender llegamos a idea específicas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392b1bbf07e_2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392b1bbf07e_2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Para sintetizar la información.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Conocimos a Leticia, que trabaja en G7, en el </a:t>
            </a:r>
            <a:r>
              <a:rPr lang="en"/>
              <a:t>ámbito</a:t>
            </a:r>
            <a:r>
              <a:rPr lang="en"/>
              <a:t> de la predicción de enfermedades mediante el estudio de datos genómicos de pacientes recogidos en archivos FASTQ.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Nos sorprendió que el proceso se realiza actualmente de manera lenta y manual, siendo susceptible a errores humanos, y que además no se tiene en cuenta el historial clínico del paciente.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Nos preguntamos si este proceso podría realizarse de forma automática, ayudando a los genetistas a ahorrar tiempo y a obtener mejores predicciones mediante el uso de técnicas de machine learning.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Sería rompedor aportar una </a:t>
            </a:r>
            <a:r>
              <a:rPr lang="en"/>
              <a:t>solución</a:t>
            </a:r>
            <a:r>
              <a:rPr lang="en"/>
              <a:t> que integre </a:t>
            </a:r>
            <a:r>
              <a:rPr lang="en"/>
              <a:t>información</a:t>
            </a:r>
            <a:r>
              <a:rPr lang="en"/>
              <a:t> de distintos sistemas externos y del historial </a:t>
            </a:r>
            <a:r>
              <a:rPr lang="en"/>
              <a:t>clínico</a:t>
            </a:r>
            <a:r>
              <a:rPr lang="en"/>
              <a:t> del paciente, apoyando el escaneo de archivos y la </a:t>
            </a:r>
            <a:r>
              <a:rPr lang="en"/>
              <a:t>predicción</a:t>
            </a:r>
            <a:r>
              <a:rPr lang="en"/>
              <a:t> para ofrecer una </a:t>
            </a:r>
            <a:r>
              <a:rPr lang="en"/>
              <a:t>conclusión</a:t>
            </a:r>
            <a:r>
              <a:rPr lang="en"/>
              <a:t> clara sobre el estado del paciente.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3b6760b41e8_1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3b6760b41e8_1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333d38149dc_5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333d38149dc_5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392b1bbf07e_2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" name="Google Shape;522;g392b1bbf07e_2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 la fase de idear buscamos GENERAR UNA AMPLIA VARIEDAD DE SOLUCIONES CREATIVAS Y POSIBLES ENFOQUES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392b1bbf07e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392b1bbf07e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392b1bbf07e_2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g392b1bbf07e_2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Generamos un total de 36 ideas mediante una retroalimentación continua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3b70407fdef_1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Google Shape;561;g3b70407fdef_1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3b70407fdef_1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3b70407fdef_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3b70407fdef_1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" name="Google Shape;585;g3b70407fdef_1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392b1bbf07e_2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Google Shape;597;g392b1bbf07e_2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Utilizamos scamper para ANALIZAR LA PROPUESTA DESDE DIFERENTES PUNTOS DE VISTA Y EXPLORAR MEJORAS.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Las principales modificaciones introducidas fueron la definición del frontend como un </a:t>
            </a:r>
            <a:r>
              <a:rPr lang="en"/>
              <a:t>módulo</a:t>
            </a:r>
            <a:r>
              <a:rPr lang="en"/>
              <a:t> integrado en Odoo y la </a:t>
            </a:r>
            <a:r>
              <a:rPr lang="en"/>
              <a:t>incorporación</a:t>
            </a:r>
            <a:r>
              <a:rPr lang="en"/>
              <a:t> de un sistema de feedback que permite al genetista añadir comentarios cuando una </a:t>
            </a:r>
            <a:r>
              <a:rPr lang="en"/>
              <a:t>predicción</a:t>
            </a:r>
            <a:r>
              <a:rPr lang="en"/>
              <a:t> lo requiera.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3b70407fdef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3" name="Google Shape;613;g3b70407fdef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3b70407fdef_1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5" name="Google Shape;625;g3b70407fdef_1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3b6760b41e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6" name="Google Shape;636;g3b6760b41e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33cc36db6b9_1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33cc36db6b9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3b6760b41e8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5" name="Google Shape;645;g3b6760b41e8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3b70407fde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0" name="Google Shape;660;g3b70407fde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g3b70407fdef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6" name="Google Shape;676;g3b70407fdef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3b70407fdef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Google Shape;686;g3b70407fdef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3b70407fdef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6" name="Google Shape;696;g3b70407fdef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3b70407fdef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6" name="Google Shape;706;g3b70407fdef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g3b70407fdef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6" name="Google Shape;716;g3b70407fdef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g3b70407fdef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6" name="Google Shape;726;g3b70407fdef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g3b70407fdef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6" name="Google Shape;736;g3b70407fdef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g3b70407fdef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6" name="Google Shape;746;g3b70407fdef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3b6760b41e8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3b6760b41e8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g3b6760b41e8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6" name="Google Shape;756;g3b6760b41e8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g3b6760b41e8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7" name="Google Shape;767;g3b6760b41e8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g3b8ce1692b9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0" name="Google Shape;780;g3b8ce1692b9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g3b8ce1692b9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1" name="Google Shape;801;g3b8ce1692b9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g3b8ce1692b9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3" name="Google Shape;823;g3b8ce1692b9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9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g3b8d0cd1afc_1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1" name="Google Shape;841;g3b8d0cd1afc_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g3b8ce1692b9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9" name="Google Shape;859;g3b8ce1692b9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7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g3b6760b41e8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9" name="Google Shape;869;g3b6760b41e8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7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g3b8ce1692b9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9" name="Google Shape;879;g3b8ce1692b9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g3b8ce1692b9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9" name="Google Shape;889;g3b8ce1692b9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35f1c959775_0_2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35f1c959775_0_2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7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g3b8ce1692b9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9" name="Google Shape;899;g3b8ce1692b9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7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g3b8b178fb6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9" name="Google Shape;909;g3b8b178fb6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7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g3b8d4afa79f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9" name="Google Shape;919;g3b8d4afa79f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7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g3b8d4afa79f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9" name="Google Shape;929;g3b8d4afa79f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7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Google Shape;938;g35cd5e53c4c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9" name="Google Shape;939;g35cd5e53c4c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8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g98cff04ddb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0" name="Google Shape;950;g98cff04ddb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392b1bbf07e_2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392b1bbf07e_2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392b1bbf07e_2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392b1bbf07e_2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3b6760b41e8_1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3b6760b41e8_1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3b6760b41e8_1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3b6760b41e8_1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 of Arts" type="title">
  <p:cSld name="TITLE">
    <p:bg>
      <p:bgPr>
        <a:noFill/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1243000" y="901075"/>
            <a:ext cx="3072300" cy="176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b="1" sz="6000">
                <a:solidFill>
                  <a:srgbClr val="434343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1243000" y="2836450"/>
            <a:ext cx="3072300" cy="72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noFill/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/>
          <p:nvPr/>
        </p:nvSpPr>
        <p:spPr>
          <a:xfrm>
            <a:off x="918264" y="3392942"/>
            <a:ext cx="1092000" cy="1092000"/>
          </a:xfrm>
          <a:prstGeom prst="rect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11"/>
          <p:cNvSpPr/>
          <p:nvPr/>
        </p:nvSpPr>
        <p:spPr>
          <a:xfrm>
            <a:off x="0" y="0"/>
            <a:ext cx="3204000" cy="32040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11"/>
          <p:cNvSpPr/>
          <p:nvPr/>
        </p:nvSpPr>
        <p:spPr>
          <a:xfrm>
            <a:off x="1578000" y="1130567"/>
            <a:ext cx="2764500" cy="2764500"/>
          </a:xfrm>
          <a:prstGeom prst="rect">
            <a:avLst/>
          </a:prstGeom>
          <a:solidFill>
            <a:srgbClr val="40B9D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11"/>
          <p:cNvSpPr txBox="1"/>
          <p:nvPr>
            <p:ph hasCustomPrompt="1" type="title"/>
          </p:nvPr>
        </p:nvSpPr>
        <p:spPr>
          <a:xfrm>
            <a:off x="1046051" y="2021319"/>
            <a:ext cx="3545100" cy="1941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0"/>
              <a:buNone/>
              <a:defRPr sz="15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0"/>
              <a:buNone/>
              <a:defRPr sz="200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0"/>
              <a:buNone/>
              <a:defRPr sz="200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0"/>
              <a:buNone/>
              <a:defRPr sz="200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0"/>
              <a:buNone/>
              <a:defRPr sz="200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0"/>
              <a:buNone/>
              <a:defRPr sz="200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0"/>
              <a:buNone/>
              <a:defRPr sz="200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0"/>
              <a:buNone/>
              <a:defRPr sz="200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0"/>
              <a:buNone/>
              <a:defRPr sz="20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2" name="Google Shape;62;p11"/>
          <p:cNvSpPr txBox="1"/>
          <p:nvPr>
            <p:ph idx="1" type="subTitle"/>
          </p:nvPr>
        </p:nvSpPr>
        <p:spPr>
          <a:xfrm>
            <a:off x="4640025" y="1898479"/>
            <a:ext cx="3781800" cy="50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b="1" sz="1700">
                <a:solidFill>
                  <a:schemeClr val="accen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63" name="Google Shape;63;p11"/>
          <p:cNvSpPr txBox="1"/>
          <p:nvPr>
            <p:ph idx="2" type="subTitle"/>
          </p:nvPr>
        </p:nvSpPr>
        <p:spPr>
          <a:xfrm>
            <a:off x="4640025" y="2214104"/>
            <a:ext cx="3781800" cy="90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64" name="Google Shape;64;p1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 1">
  <p:cSld name="MAIN_POINT_1">
    <p:bg>
      <p:bgPr>
        <a:noFill/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3"/>
          <p:cNvSpPr/>
          <p:nvPr/>
        </p:nvSpPr>
        <p:spPr>
          <a:xfrm rot="-5400000">
            <a:off x="-383250" y="379275"/>
            <a:ext cx="1947000" cy="1180500"/>
          </a:xfrm>
          <a:prstGeom prst="rect">
            <a:avLst/>
          </a:prstGeom>
          <a:solidFill>
            <a:srgbClr val="40B9D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69" name="Google Shape;69;p13"/>
          <p:cNvSpPr txBox="1"/>
          <p:nvPr>
            <p:ph idx="1" type="subTitle"/>
          </p:nvPr>
        </p:nvSpPr>
        <p:spPr>
          <a:xfrm>
            <a:off x="4685800" y="2340886"/>
            <a:ext cx="3735600" cy="34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7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0" name="Google Shape;70;p13"/>
          <p:cNvSpPr txBox="1"/>
          <p:nvPr>
            <p:ph idx="2" type="subTitle"/>
          </p:nvPr>
        </p:nvSpPr>
        <p:spPr>
          <a:xfrm>
            <a:off x="4685800" y="2659012"/>
            <a:ext cx="3735600" cy="194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Montserrat"/>
              <a:buChar char="●"/>
              <a:defRPr sz="15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Montserrat"/>
              <a:buChar char="○"/>
              <a:defRPr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Montserrat"/>
              <a:buChar char="■"/>
              <a:defRPr sz="15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Montserrat"/>
              <a:buChar char="●"/>
              <a:defRPr sz="15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Montserrat"/>
              <a:buChar char="○"/>
              <a:defRPr sz="15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Montserrat"/>
              <a:buChar char="■"/>
              <a:defRPr sz="15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Montserrat"/>
              <a:buChar char="●"/>
              <a:defRPr sz="15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Montserrat"/>
              <a:buChar char="○"/>
              <a:defRPr sz="15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500"/>
              <a:buFont typeface="Montserrat"/>
              <a:buChar char="■"/>
              <a:defRPr sz="15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1" name="Google Shape;71;p13"/>
          <p:cNvSpPr txBox="1"/>
          <p:nvPr>
            <p:ph idx="3" type="subTitle"/>
          </p:nvPr>
        </p:nvSpPr>
        <p:spPr>
          <a:xfrm>
            <a:off x="723298" y="2340886"/>
            <a:ext cx="3735600" cy="34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7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2" name="Google Shape;72;p13"/>
          <p:cNvSpPr txBox="1"/>
          <p:nvPr>
            <p:ph idx="4" type="subTitle"/>
          </p:nvPr>
        </p:nvSpPr>
        <p:spPr>
          <a:xfrm>
            <a:off x="723225" y="2659864"/>
            <a:ext cx="3735600" cy="194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Montserrat"/>
              <a:buChar char="●"/>
              <a:defRPr sz="15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Montserrat"/>
              <a:buChar char="○"/>
              <a:defRPr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Montserrat"/>
              <a:buChar char="■"/>
              <a:defRPr sz="15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Montserrat"/>
              <a:buChar char="●"/>
              <a:defRPr sz="15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Montserrat"/>
              <a:buChar char="○"/>
              <a:defRPr sz="15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Montserrat"/>
              <a:buChar char="■"/>
              <a:defRPr sz="15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Montserrat"/>
              <a:buChar char="●"/>
              <a:defRPr sz="15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Montserrat"/>
              <a:buChar char="○"/>
              <a:defRPr sz="15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500"/>
              <a:buFont typeface="Montserrat"/>
              <a:buChar char="■"/>
              <a:defRPr sz="15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3" name="Google Shape;73;p13"/>
          <p:cNvSpPr txBox="1"/>
          <p:nvPr>
            <p:ph type="title"/>
          </p:nvPr>
        </p:nvSpPr>
        <p:spPr>
          <a:xfrm>
            <a:off x="633640" y="316432"/>
            <a:ext cx="2071500" cy="13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sz="4000">
                <a:solidFill>
                  <a:schemeClr val="accent4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74" name="Google Shape;74;p13"/>
          <p:cNvSpPr/>
          <p:nvPr/>
        </p:nvSpPr>
        <p:spPr>
          <a:xfrm>
            <a:off x="6819825" y="768350"/>
            <a:ext cx="1041300" cy="1035600"/>
          </a:xfrm>
          <a:prstGeom prst="rect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3"/>
          <p:cNvSpPr/>
          <p:nvPr/>
        </p:nvSpPr>
        <p:spPr>
          <a:xfrm>
            <a:off x="6565461" y="562400"/>
            <a:ext cx="477600" cy="474900"/>
          </a:xfrm>
          <a:prstGeom prst="rect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TITLE_AND_BODY_1">
    <p:bg>
      <p:bgPr>
        <a:noFill/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4"/>
          <p:cNvSpPr txBox="1"/>
          <p:nvPr>
            <p:ph idx="1" type="subTitle"/>
          </p:nvPr>
        </p:nvSpPr>
        <p:spPr>
          <a:xfrm>
            <a:off x="736825" y="3015698"/>
            <a:ext cx="1908600" cy="69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 b="1" sz="17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/>
        </p:txBody>
      </p:sp>
      <p:sp>
        <p:nvSpPr>
          <p:cNvPr id="79" name="Google Shape;79;p14"/>
          <p:cNvSpPr txBox="1"/>
          <p:nvPr>
            <p:ph idx="2" type="subTitle"/>
          </p:nvPr>
        </p:nvSpPr>
        <p:spPr>
          <a:xfrm>
            <a:off x="2645466" y="3015737"/>
            <a:ext cx="1921200" cy="69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 b="1" sz="17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/>
        </p:txBody>
      </p:sp>
      <p:sp>
        <p:nvSpPr>
          <p:cNvPr id="80" name="Google Shape;80;p14"/>
          <p:cNvSpPr txBox="1"/>
          <p:nvPr>
            <p:ph idx="3" type="subTitle"/>
          </p:nvPr>
        </p:nvSpPr>
        <p:spPr>
          <a:xfrm>
            <a:off x="4566637" y="3015737"/>
            <a:ext cx="1921200" cy="69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 b="1" sz="17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/>
        </p:txBody>
      </p:sp>
      <p:sp>
        <p:nvSpPr>
          <p:cNvPr id="81" name="Google Shape;81;p14"/>
          <p:cNvSpPr txBox="1"/>
          <p:nvPr>
            <p:ph idx="4" type="subTitle"/>
          </p:nvPr>
        </p:nvSpPr>
        <p:spPr>
          <a:xfrm>
            <a:off x="6498125" y="3015698"/>
            <a:ext cx="1911000" cy="69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 b="1" sz="17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/>
        </p:txBody>
      </p:sp>
      <p:sp>
        <p:nvSpPr>
          <p:cNvPr id="82" name="Google Shape;82;p14"/>
          <p:cNvSpPr txBox="1"/>
          <p:nvPr>
            <p:ph idx="5" type="subTitle"/>
          </p:nvPr>
        </p:nvSpPr>
        <p:spPr>
          <a:xfrm>
            <a:off x="1321775" y="2202569"/>
            <a:ext cx="722400" cy="36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500"/>
              <a:buFont typeface="Gloria Hallelujah"/>
              <a:buNone/>
              <a:defRPr sz="3000">
                <a:solidFill>
                  <a:srgbClr val="434343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2200"/>
              <a:buFont typeface="Gloria Hallelujah"/>
              <a:buNone/>
              <a:defRPr sz="2200">
                <a:latin typeface="Gloria Hallelujah"/>
                <a:ea typeface="Gloria Hallelujah"/>
                <a:cs typeface="Gloria Hallelujah"/>
                <a:sym typeface="Gloria Hallelujah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2200"/>
              <a:buFont typeface="Gloria Hallelujah"/>
              <a:buNone/>
              <a:defRPr sz="2200">
                <a:latin typeface="Gloria Hallelujah"/>
                <a:ea typeface="Gloria Hallelujah"/>
                <a:cs typeface="Gloria Hallelujah"/>
                <a:sym typeface="Gloria Hallelujah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2200"/>
              <a:buFont typeface="Gloria Hallelujah"/>
              <a:buNone/>
              <a:defRPr sz="2200">
                <a:latin typeface="Gloria Hallelujah"/>
                <a:ea typeface="Gloria Hallelujah"/>
                <a:cs typeface="Gloria Hallelujah"/>
                <a:sym typeface="Gloria Hallelujah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2200"/>
              <a:buFont typeface="Gloria Hallelujah"/>
              <a:buNone/>
              <a:defRPr sz="2200">
                <a:latin typeface="Gloria Hallelujah"/>
                <a:ea typeface="Gloria Hallelujah"/>
                <a:cs typeface="Gloria Hallelujah"/>
                <a:sym typeface="Gloria Hallelujah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2200"/>
              <a:buFont typeface="Gloria Hallelujah"/>
              <a:buNone/>
              <a:defRPr sz="2200">
                <a:latin typeface="Gloria Hallelujah"/>
                <a:ea typeface="Gloria Hallelujah"/>
                <a:cs typeface="Gloria Hallelujah"/>
                <a:sym typeface="Gloria Hallelujah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2200"/>
              <a:buFont typeface="Gloria Hallelujah"/>
              <a:buNone/>
              <a:defRPr sz="2200">
                <a:latin typeface="Gloria Hallelujah"/>
                <a:ea typeface="Gloria Hallelujah"/>
                <a:cs typeface="Gloria Hallelujah"/>
                <a:sym typeface="Gloria Hallelujah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2200"/>
              <a:buFont typeface="Gloria Hallelujah"/>
              <a:buNone/>
              <a:defRPr sz="2200">
                <a:latin typeface="Gloria Hallelujah"/>
                <a:ea typeface="Gloria Hallelujah"/>
                <a:cs typeface="Gloria Hallelujah"/>
                <a:sym typeface="Gloria Hallelujah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2200"/>
              <a:buFont typeface="Gloria Hallelujah"/>
              <a:buNone/>
              <a:defRPr sz="2200">
                <a:latin typeface="Gloria Hallelujah"/>
                <a:ea typeface="Gloria Hallelujah"/>
                <a:cs typeface="Gloria Hallelujah"/>
                <a:sym typeface="Gloria Hallelujah"/>
              </a:defRPr>
            </a:lvl9pPr>
          </a:lstStyle>
          <a:p/>
        </p:txBody>
      </p:sp>
      <p:sp>
        <p:nvSpPr>
          <p:cNvPr id="83" name="Google Shape;83;p14"/>
          <p:cNvSpPr txBox="1"/>
          <p:nvPr>
            <p:ph idx="6" type="subTitle"/>
          </p:nvPr>
        </p:nvSpPr>
        <p:spPr>
          <a:xfrm>
            <a:off x="3244926" y="2202569"/>
            <a:ext cx="722400" cy="36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500"/>
              <a:buFont typeface="Gloria Hallelujah"/>
              <a:buNone/>
              <a:defRPr sz="3000">
                <a:solidFill>
                  <a:srgbClr val="434343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2200"/>
              <a:buFont typeface="Gloria Hallelujah"/>
              <a:buNone/>
              <a:defRPr sz="2200">
                <a:latin typeface="Gloria Hallelujah"/>
                <a:ea typeface="Gloria Hallelujah"/>
                <a:cs typeface="Gloria Hallelujah"/>
                <a:sym typeface="Gloria Hallelujah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2200"/>
              <a:buFont typeface="Gloria Hallelujah"/>
              <a:buNone/>
              <a:defRPr sz="2200">
                <a:latin typeface="Gloria Hallelujah"/>
                <a:ea typeface="Gloria Hallelujah"/>
                <a:cs typeface="Gloria Hallelujah"/>
                <a:sym typeface="Gloria Hallelujah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2200"/>
              <a:buFont typeface="Gloria Hallelujah"/>
              <a:buNone/>
              <a:defRPr sz="2200">
                <a:latin typeface="Gloria Hallelujah"/>
                <a:ea typeface="Gloria Hallelujah"/>
                <a:cs typeface="Gloria Hallelujah"/>
                <a:sym typeface="Gloria Hallelujah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2200"/>
              <a:buFont typeface="Gloria Hallelujah"/>
              <a:buNone/>
              <a:defRPr sz="2200">
                <a:latin typeface="Gloria Hallelujah"/>
                <a:ea typeface="Gloria Hallelujah"/>
                <a:cs typeface="Gloria Hallelujah"/>
                <a:sym typeface="Gloria Hallelujah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2200"/>
              <a:buFont typeface="Gloria Hallelujah"/>
              <a:buNone/>
              <a:defRPr sz="2200">
                <a:latin typeface="Gloria Hallelujah"/>
                <a:ea typeface="Gloria Hallelujah"/>
                <a:cs typeface="Gloria Hallelujah"/>
                <a:sym typeface="Gloria Hallelujah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2200"/>
              <a:buFont typeface="Gloria Hallelujah"/>
              <a:buNone/>
              <a:defRPr sz="2200">
                <a:latin typeface="Gloria Hallelujah"/>
                <a:ea typeface="Gloria Hallelujah"/>
                <a:cs typeface="Gloria Hallelujah"/>
                <a:sym typeface="Gloria Hallelujah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2200"/>
              <a:buFont typeface="Gloria Hallelujah"/>
              <a:buNone/>
              <a:defRPr sz="2200">
                <a:latin typeface="Gloria Hallelujah"/>
                <a:ea typeface="Gloria Hallelujah"/>
                <a:cs typeface="Gloria Hallelujah"/>
                <a:sym typeface="Gloria Hallelujah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2200"/>
              <a:buFont typeface="Gloria Hallelujah"/>
              <a:buNone/>
              <a:defRPr sz="2200">
                <a:latin typeface="Gloria Hallelujah"/>
                <a:ea typeface="Gloria Hallelujah"/>
                <a:cs typeface="Gloria Hallelujah"/>
                <a:sym typeface="Gloria Hallelujah"/>
              </a:defRPr>
            </a:lvl9pPr>
          </a:lstStyle>
          <a:p/>
        </p:txBody>
      </p:sp>
      <p:sp>
        <p:nvSpPr>
          <p:cNvPr id="84" name="Google Shape;84;p14"/>
          <p:cNvSpPr txBox="1"/>
          <p:nvPr>
            <p:ph idx="7" type="subTitle"/>
          </p:nvPr>
        </p:nvSpPr>
        <p:spPr>
          <a:xfrm>
            <a:off x="5146488" y="2202569"/>
            <a:ext cx="722400" cy="36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500"/>
              <a:buFont typeface="Gloria Hallelujah"/>
              <a:buNone/>
              <a:defRPr sz="3000">
                <a:solidFill>
                  <a:srgbClr val="434343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2200"/>
              <a:buFont typeface="Gloria Hallelujah"/>
              <a:buNone/>
              <a:defRPr sz="2200">
                <a:latin typeface="Gloria Hallelujah"/>
                <a:ea typeface="Gloria Hallelujah"/>
                <a:cs typeface="Gloria Hallelujah"/>
                <a:sym typeface="Gloria Hallelujah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2200"/>
              <a:buFont typeface="Gloria Hallelujah"/>
              <a:buNone/>
              <a:defRPr sz="2200">
                <a:latin typeface="Gloria Hallelujah"/>
                <a:ea typeface="Gloria Hallelujah"/>
                <a:cs typeface="Gloria Hallelujah"/>
                <a:sym typeface="Gloria Hallelujah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2200"/>
              <a:buFont typeface="Gloria Hallelujah"/>
              <a:buNone/>
              <a:defRPr sz="2200">
                <a:latin typeface="Gloria Hallelujah"/>
                <a:ea typeface="Gloria Hallelujah"/>
                <a:cs typeface="Gloria Hallelujah"/>
                <a:sym typeface="Gloria Hallelujah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2200"/>
              <a:buFont typeface="Gloria Hallelujah"/>
              <a:buNone/>
              <a:defRPr sz="2200">
                <a:latin typeface="Gloria Hallelujah"/>
                <a:ea typeface="Gloria Hallelujah"/>
                <a:cs typeface="Gloria Hallelujah"/>
                <a:sym typeface="Gloria Hallelujah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2200"/>
              <a:buFont typeface="Gloria Hallelujah"/>
              <a:buNone/>
              <a:defRPr sz="2200">
                <a:latin typeface="Gloria Hallelujah"/>
                <a:ea typeface="Gloria Hallelujah"/>
                <a:cs typeface="Gloria Hallelujah"/>
                <a:sym typeface="Gloria Hallelujah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2200"/>
              <a:buFont typeface="Gloria Hallelujah"/>
              <a:buNone/>
              <a:defRPr sz="2200">
                <a:latin typeface="Gloria Hallelujah"/>
                <a:ea typeface="Gloria Hallelujah"/>
                <a:cs typeface="Gloria Hallelujah"/>
                <a:sym typeface="Gloria Hallelujah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2200"/>
              <a:buFont typeface="Gloria Hallelujah"/>
              <a:buNone/>
              <a:defRPr sz="2200">
                <a:latin typeface="Gloria Hallelujah"/>
                <a:ea typeface="Gloria Hallelujah"/>
                <a:cs typeface="Gloria Hallelujah"/>
                <a:sym typeface="Gloria Hallelujah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2200"/>
              <a:buFont typeface="Gloria Hallelujah"/>
              <a:buNone/>
              <a:defRPr sz="2200">
                <a:latin typeface="Gloria Hallelujah"/>
                <a:ea typeface="Gloria Hallelujah"/>
                <a:cs typeface="Gloria Hallelujah"/>
                <a:sym typeface="Gloria Hallelujah"/>
              </a:defRPr>
            </a:lvl9pPr>
          </a:lstStyle>
          <a:p/>
        </p:txBody>
      </p:sp>
      <p:sp>
        <p:nvSpPr>
          <p:cNvPr id="85" name="Google Shape;85;p14"/>
          <p:cNvSpPr txBox="1"/>
          <p:nvPr>
            <p:ph idx="8" type="subTitle"/>
          </p:nvPr>
        </p:nvSpPr>
        <p:spPr>
          <a:xfrm>
            <a:off x="7093800" y="2202569"/>
            <a:ext cx="722400" cy="36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500"/>
              <a:buFont typeface="Gloria Hallelujah"/>
              <a:buNone/>
              <a:defRPr sz="3000">
                <a:solidFill>
                  <a:srgbClr val="434343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2200"/>
              <a:buFont typeface="Gloria Hallelujah"/>
              <a:buNone/>
              <a:defRPr sz="2200">
                <a:latin typeface="Gloria Hallelujah"/>
                <a:ea typeface="Gloria Hallelujah"/>
                <a:cs typeface="Gloria Hallelujah"/>
                <a:sym typeface="Gloria Hallelujah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2200"/>
              <a:buFont typeface="Gloria Hallelujah"/>
              <a:buNone/>
              <a:defRPr sz="2200">
                <a:latin typeface="Gloria Hallelujah"/>
                <a:ea typeface="Gloria Hallelujah"/>
                <a:cs typeface="Gloria Hallelujah"/>
                <a:sym typeface="Gloria Hallelujah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2200"/>
              <a:buFont typeface="Gloria Hallelujah"/>
              <a:buNone/>
              <a:defRPr sz="2200">
                <a:latin typeface="Gloria Hallelujah"/>
                <a:ea typeface="Gloria Hallelujah"/>
                <a:cs typeface="Gloria Hallelujah"/>
                <a:sym typeface="Gloria Hallelujah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2200"/>
              <a:buFont typeface="Gloria Hallelujah"/>
              <a:buNone/>
              <a:defRPr sz="2200">
                <a:latin typeface="Gloria Hallelujah"/>
                <a:ea typeface="Gloria Hallelujah"/>
                <a:cs typeface="Gloria Hallelujah"/>
                <a:sym typeface="Gloria Hallelujah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2200"/>
              <a:buFont typeface="Gloria Hallelujah"/>
              <a:buNone/>
              <a:defRPr sz="2200">
                <a:latin typeface="Gloria Hallelujah"/>
                <a:ea typeface="Gloria Hallelujah"/>
                <a:cs typeface="Gloria Hallelujah"/>
                <a:sym typeface="Gloria Hallelujah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2200"/>
              <a:buFont typeface="Gloria Hallelujah"/>
              <a:buNone/>
              <a:defRPr sz="2200">
                <a:latin typeface="Gloria Hallelujah"/>
                <a:ea typeface="Gloria Hallelujah"/>
                <a:cs typeface="Gloria Hallelujah"/>
                <a:sym typeface="Gloria Hallelujah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2200"/>
              <a:buFont typeface="Gloria Hallelujah"/>
              <a:buNone/>
              <a:defRPr sz="2200">
                <a:latin typeface="Gloria Hallelujah"/>
                <a:ea typeface="Gloria Hallelujah"/>
                <a:cs typeface="Gloria Hallelujah"/>
                <a:sym typeface="Gloria Hallelujah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2200"/>
              <a:buFont typeface="Gloria Hallelujah"/>
              <a:buNone/>
              <a:defRPr sz="2200">
                <a:latin typeface="Gloria Hallelujah"/>
                <a:ea typeface="Gloria Hallelujah"/>
                <a:cs typeface="Gloria Hallelujah"/>
                <a:sym typeface="Gloria Hallelujah"/>
              </a:defRPr>
            </a:lvl9pPr>
          </a:lstStyle>
          <a:p/>
        </p:txBody>
      </p:sp>
      <p:sp>
        <p:nvSpPr>
          <p:cNvPr id="86" name="Google Shape;86;p14"/>
          <p:cNvSpPr txBox="1"/>
          <p:nvPr>
            <p:ph idx="9" type="subTitle"/>
          </p:nvPr>
        </p:nvSpPr>
        <p:spPr>
          <a:xfrm>
            <a:off x="722375" y="3630615"/>
            <a:ext cx="1921200" cy="62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/>
        </p:txBody>
      </p:sp>
      <p:sp>
        <p:nvSpPr>
          <p:cNvPr id="87" name="Google Shape;87;p14"/>
          <p:cNvSpPr txBox="1"/>
          <p:nvPr>
            <p:ph idx="13" type="subTitle"/>
          </p:nvPr>
        </p:nvSpPr>
        <p:spPr>
          <a:xfrm>
            <a:off x="2645537" y="3630550"/>
            <a:ext cx="1921200" cy="62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/>
        </p:txBody>
      </p:sp>
      <p:sp>
        <p:nvSpPr>
          <p:cNvPr id="88" name="Google Shape;88;p14"/>
          <p:cNvSpPr txBox="1"/>
          <p:nvPr>
            <p:ph idx="14" type="subTitle"/>
          </p:nvPr>
        </p:nvSpPr>
        <p:spPr>
          <a:xfrm>
            <a:off x="4566729" y="3630615"/>
            <a:ext cx="1921200" cy="62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/>
        </p:txBody>
      </p:sp>
      <p:sp>
        <p:nvSpPr>
          <p:cNvPr id="89" name="Google Shape;89;p14"/>
          <p:cNvSpPr txBox="1"/>
          <p:nvPr>
            <p:ph idx="15" type="subTitle"/>
          </p:nvPr>
        </p:nvSpPr>
        <p:spPr>
          <a:xfrm>
            <a:off x="6500694" y="3630531"/>
            <a:ext cx="1908600" cy="62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/>
        </p:txBody>
      </p:sp>
      <p:sp>
        <p:nvSpPr>
          <p:cNvPr id="90" name="Google Shape;90;p14"/>
          <p:cNvSpPr/>
          <p:nvPr/>
        </p:nvSpPr>
        <p:spPr>
          <a:xfrm>
            <a:off x="2514500" y="443475"/>
            <a:ext cx="1947000" cy="1180500"/>
          </a:xfrm>
          <a:prstGeom prst="rect">
            <a:avLst/>
          </a:prstGeom>
          <a:solidFill>
            <a:srgbClr val="40B9D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91" name="Google Shape;91;p14"/>
          <p:cNvSpPr/>
          <p:nvPr/>
        </p:nvSpPr>
        <p:spPr>
          <a:xfrm>
            <a:off x="4361375" y="1336325"/>
            <a:ext cx="402300" cy="402300"/>
          </a:xfrm>
          <a:prstGeom prst="rect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4"/>
          <p:cNvSpPr txBox="1"/>
          <p:nvPr>
            <p:ph type="title"/>
          </p:nvPr>
        </p:nvSpPr>
        <p:spPr>
          <a:xfrm>
            <a:off x="161298" y="274597"/>
            <a:ext cx="2353200" cy="115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solidFill>
                  <a:srgbClr val="434343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93" name="Google Shape;93;p1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">
  <p:cSld name="SECTION_HEADER_1">
    <p:bg>
      <p:bgPr>
        <a:noFill/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5"/>
          <p:cNvSpPr/>
          <p:nvPr/>
        </p:nvSpPr>
        <p:spPr>
          <a:xfrm rot="5400000">
            <a:off x="114900" y="2234736"/>
            <a:ext cx="2067600" cy="1253700"/>
          </a:xfrm>
          <a:prstGeom prst="rect">
            <a:avLst/>
          </a:prstGeom>
          <a:solidFill>
            <a:srgbClr val="40B9D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96" name="Google Shape;96;p15"/>
          <p:cNvSpPr/>
          <p:nvPr/>
        </p:nvSpPr>
        <p:spPr>
          <a:xfrm rot="10800000">
            <a:off x="188971" y="1496715"/>
            <a:ext cx="664200" cy="664200"/>
          </a:xfrm>
          <a:prstGeom prst="rect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5"/>
          <p:cNvSpPr/>
          <p:nvPr/>
        </p:nvSpPr>
        <p:spPr>
          <a:xfrm>
            <a:off x="7671625" y="3682475"/>
            <a:ext cx="1500000" cy="1481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5"/>
          <p:cNvSpPr/>
          <p:nvPr/>
        </p:nvSpPr>
        <p:spPr>
          <a:xfrm>
            <a:off x="0" y="0"/>
            <a:ext cx="1500000" cy="539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+ two columns">
  <p:cSld name="TITLE_AND_TWO_COLUMNS_1_1">
    <p:bg>
      <p:bgPr>
        <a:noFill/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6"/>
          <p:cNvSpPr txBox="1"/>
          <p:nvPr>
            <p:ph type="title"/>
          </p:nvPr>
        </p:nvSpPr>
        <p:spPr>
          <a:xfrm>
            <a:off x="633878" y="316625"/>
            <a:ext cx="2894700" cy="105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1" type="subTitle"/>
          </p:nvPr>
        </p:nvSpPr>
        <p:spPr>
          <a:xfrm>
            <a:off x="5516915" y="3569075"/>
            <a:ext cx="2577000" cy="34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b="1" sz="1700">
                <a:solidFill>
                  <a:schemeClr val="accen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03" name="Google Shape;103;p16"/>
          <p:cNvSpPr txBox="1"/>
          <p:nvPr>
            <p:ph idx="2" type="subTitle"/>
          </p:nvPr>
        </p:nvSpPr>
        <p:spPr>
          <a:xfrm>
            <a:off x="5516917" y="3893673"/>
            <a:ext cx="2577000" cy="63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04" name="Google Shape;104;p16"/>
          <p:cNvSpPr txBox="1"/>
          <p:nvPr>
            <p:ph idx="3" type="subTitle"/>
          </p:nvPr>
        </p:nvSpPr>
        <p:spPr>
          <a:xfrm>
            <a:off x="612175" y="3321215"/>
            <a:ext cx="3484200" cy="11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05" name="Google Shape;105;p16"/>
          <p:cNvSpPr txBox="1"/>
          <p:nvPr>
            <p:ph idx="4" type="subTitle"/>
          </p:nvPr>
        </p:nvSpPr>
        <p:spPr>
          <a:xfrm>
            <a:off x="5516938" y="1427200"/>
            <a:ext cx="2577000" cy="34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b="1" sz="1700">
                <a:solidFill>
                  <a:schemeClr val="accen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06" name="Google Shape;106;p16"/>
          <p:cNvSpPr txBox="1"/>
          <p:nvPr>
            <p:ph idx="5" type="subTitle"/>
          </p:nvPr>
        </p:nvSpPr>
        <p:spPr>
          <a:xfrm>
            <a:off x="5516901" y="1751754"/>
            <a:ext cx="2577000" cy="63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07" name="Google Shape;107;p16"/>
          <p:cNvSpPr/>
          <p:nvPr/>
        </p:nvSpPr>
        <p:spPr>
          <a:xfrm rot="-5400000">
            <a:off x="-383250" y="383253"/>
            <a:ext cx="1947000" cy="1180500"/>
          </a:xfrm>
          <a:prstGeom prst="rect">
            <a:avLst/>
          </a:prstGeom>
          <a:solidFill>
            <a:srgbClr val="40B9D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08" name="Google Shape;108;p16"/>
          <p:cNvSpPr/>
          <p:nvPr/>
        </p:nvSpPr>
        <p:spPr>
          <a:xfrm>
            <a:off x="985750" y="1763900"/>
            <a:ext cx="410100" cy="410100"/>
          </a:xfrm>
          <a:prstGeom prst="rect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1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3">
  <p:cSld name="TITLE_AND_TWO_COLUMNS_1_1_1">
    <p:bg>
      <p:bgPr>
        <a:noFill/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/>
          <p:nvPr/>
        </p:nvSpPr>
        <p:spPr>
          <a:xfrm>
            <a:off x="2514500" y="443475"/>
            <a:ext cx="1947000" cy="1180500"/>
          </a:xfrm>
          <a:prstGeom prst="rect">
            <a:avLst/>
          </a:prstGeom>
          <a:solidFill>
            <a:srgbClr val="40B9D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12" name="Google Shape;112;p17"/>
          <p:cNvSpPr txBox="1"/>
          <p:nvPr>
            <p:ph idx="1" type="subTitle"/>
          </p:nvPr>
        </p:nvSpPr>
        <p:spPr>
          <a:xfrm>
            <a:off x="722374" y="3281968"/>
            <a:ext cx="2235600" cy="34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 b="1" sz="1700">
                <a:solidFill>
                  <a:schemeClr val="accent4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>
                <a:solidFill>
                  <a:schemeClr val="accent4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>
                <a:solidFill>
                  <a:schemeClr val="accent4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>
                <a:solidFill>
                  <a:schemeClr val="accent4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>
                <a:solidFill>
                  <a:schemeClr val="accent4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>
                <a:solidFill>
                  <a:schemeClr val="accent4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>
                <a:solidFill>
                  <a:schemeClr val="accent4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>
                <a:solidFill>
                  <a:schemeClr val="accent4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4"/>
              </a:buClr>
              <a:buSzPts val="1500"/>
              <a:buNone/>
              <a:defRPr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113" name="Google Shape;113;p17"/>
          <p:cNvSpPr txBox="1"/>
          <p:nvPr>
            <p:ph idx="2" type="subTitle"/>
          </p:nvPr>
        </p:nvSpPr>
        <p:spPr>
          <a:xfrm>
            <a:off x="722400" y="3627892"/>
            <a:ext cx="2235600" cy="63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 sz="1500">
                <a:solidFill>
                  <a:schemeClr val="accent4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>
                <a:solidFill>
                  <a:schemeClr val="accent4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>
                <a:solidFill>
                  <a:schemeClr val="accent4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>
                <a:solidFill>
                  <a:schemeClr val="accent4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>
                <a:solidFill>
                  <a:schemeClr val="accent4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>
                <a:solidFill>
                  <a:schemeClr val="accent4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>
                <a:solidFill>
                  <a:schemeClr val="accent4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>
                <a:solidFill>
                  <a:schemeClr val="accent4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4"/>
              </a:buClr>
              <a:buSzPts val="1500"/>
              <a:buNone/>
              <a:defRPr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114" name="Google Shape;114;p17"/>
          <p:cNvSpPr txBox="1"/>
          <p:nvPr>
            <p:ph idx="3" type="subTitle"/>
          </p:nvPr>
        </p:nvSpPr>
        <p:spPr>
          <a:xfrm>
            <a:off x="3454801" y="3281968"/>
            <a:ext cx="2235600" cy="34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 b="1" sz="1700">
                <a:solidFill>
                  <a:schemeClr val="accent4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>
                <a:solidFill>
                  <a:schemeClr val="accent4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>
                <a:solidFill>
                  <a:schemeClr val="accent4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>
                <a:solidFill>
                  <a:schemeClr val="accent4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>
                <a:solidFill>
                  <a:schemeClr val="accent4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>
                <a:solidFill>
                  <a:schemeClr val="accent4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>
                <a:solidFill>
                  <a:schemeClr val="accent4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>
                <a:solidFill>
                  <a:schemeClr val="accent4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4"/>
              </a:buClr>
              <a:buSzPts val="1500"/>
              <a:buNone/>
              <a:defRPr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115" name="Google Shape;115;p17"/>
          <p:cNvSpPr txBox="1"/>
          <p:nvPr>
            <p:ph idx="4" type="subTitle"/>
          </p:nvPr>
        </p:nvSpPr>
        <p:spPr>
          <a:xfrm>
            <a:off x="3454801" y="3639392"/>
            <a:ext cx="2235600" cy="63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 sz="1500">
                <a:solidFill>
                  <a:schemeClr val="accent4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>
                <a:solidFill>
                  <a:schemeClr val="accent4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>
                <a:solidFill>
                  <a:schemeClr val="accent4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>
                <a:solidFill>
                  <a:schemeClr val="accent4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>
                <a:solidFill>
                  <a:schemeClr val="accent4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>
                <a:solidFill>
                  <a:schemeClr val="accent4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>
                <a:solidFill>
                  <a:schemeClr val="accent4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>
                <a:solidFill>
                  <a:schemeClr val="accent4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4"/>
              </a:buClr>
              <a:buSzPts val="1500"/>
              <a:buNone/>
              <a:defRPr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116" name="Google Shape;116;p17"/>
          <p:cNvSpPr txBox="1"/>
          <p:nvPr>
            <p:ph idx="5" type="subTitle"/>
          </p:nvPr>
        </p:nvSpPr>
        <p:spPr>
          <a:xfrm>
            <a:off x="6186025" y="3281968"/>
            <a:ext cx="2234400" cy="34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 b="1" sz="1700">
                <a:solidFill>
                  <a:schemeClr val="accent4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>
                <a:solidFill>
                  <a:schemeClr val="accent4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>
                <a:solidFill>
                  <a:schemeClr val="accent4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>
                <a:solidFill>
                  <a:schemeClr val="accent4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>
                <a:solidFill>
                  <a:schemeClr val="accent4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>
                <a:solidFill>
                  <a:schemeClr val="accent4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>
                <a:solidFill>
                  <a:schemeClr val="accent4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>
                <a:solidFill>
                  <a:schemeClr val="accent4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4"/>
              </a:buClr>
              <a:buSzPts val="1500"/>
              <a:buNone/>
              <a:defRPr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117" name="Google Shape;117;p17"/>
          <p:cNvSpPr txBox="1"/>
          <p:nvPr>
            <p:ph idx="6" type="subTitle"/>
          </p:nvPr>
        </p:nvSpPr>
        <p:spPr>
          <a:xfrm>
            <a:off x="6187231" y="3639390"/>
            <a:ext cx="2234400" cy="63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 sz="1500">
                <a:solidFill>
                  <a:schemeClr val="accent4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>
                <a:solidFill>
                  <a:schemeClr val="accent4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>
                <a:solidFill>
                  <a:schemeClr val="accent4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>
                <a:solidFill>
                  <a:schemeClr val="accent4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>
                <a:solidFill>
                  <a:schemeClr val="accent4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>
                <a:solidFill>
                  <a:schemeClr val="accent4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>
                <a:solidFill>
                  <a:schemeClr val="accent4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>
                <a:solidFill>
                  <a:schemeClr val="accent4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4"/>
              </a:buClr>
              <a:buSzPts val="1500"/>
              <a:buNone/>
              <a:defRPr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118" name="Google Shape;118;p17"/>
          <p:cNvSpPr txBox="1"/>
          <p:nvPr>
            <p:ph hasCustomPrompt="1" type="title"/>
          </p:nvPr>
        </p:nvSpPr>
        <p:spPr>
          <a:xfrm>
            <a:off x="1418844" y="2426604"/>
            <a:ext cx="842700" cy="5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r>
              <a:t>xx%</a:t>
            </a:r>
          </a:p>
        </p:txBody>
      </p:sp>
      <p:sp>
        <p:nvSpPr>
          <p:cNvPr id="119" name="Google Shape;119;p17"/>
          <p:cNvSpPr txBox="1"/>
          <p:nvPr>
            <p:ph hasCustomPrompt="1" idx="7" type="title"/>
          </p:nvPr>
        </p:nvSpPr>
        <p:spPr>
          <a:xfrm>
            <a:off x="4151244" y="2428304"/>
            <a:ext cx="842700" cy="5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r>
              <a:t>xx%</a:t>
            </a:r>
          </a:p>
        </p:txBody>
      </p:sp>
      <p:sp>
        <p:nvSpPr>
          <p:cNvPr id="120" name="Google Shape;120;p17"/>
          <p:cNvSpPr txBox="1"/>
          <p:nvPr>
            <p:ph hasCustomPrompt="1" idx="8" type="title"/>
          </p:nvPr>
        </p:nvSpPr>
        <p:spPr>
          <a:xfrm>
            <a:off x="6883644" y="2426604"/>
            <a:ext cx="842700" cy="5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r>
              <a:t>xx%</a:t>
            </a:r>
          </a:p>
        </p:txBody>
      </p:sp>
      <p:sp>
        <p:nvSpPr>
          <p:cNvPr id="121" name="Google Shape;121;p17"/>
          <p:cNvSpPr txBox="1"/>
          <p:nvPr>
            <p:ph idx="9" type="title"/>
          </p:nvPr>
        </p:nvSpPr>
        <p:spPr>
          <a:xfrm>
            <a:off x="629898" y="312197"/>
            <a:ext cx="2353200" cy="115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solidFill>
                  <a:srgbClr val="434343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122" name="Google Shape;122;p17"/>
          <p:cNvSpPr/>
          <p:nvPr/>
        </p:nvSpPr>
        <p:spPr>
          <a:xfrm>
            <a:off x="4361375" y="1336325"/>
            <a:ext cx="402300" cy="402300"/>
          </a:xfrm>
          <a:prstGeom prst="rect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1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ubtitle + text">
  <p:cSld name="TITLE_AND_TWO_COLUMNS_1_1_1_1">
    <p:bg>
      <p:bgPr>
        <a:noFill/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8"/>
          <p:cNvSpPr/>
          <p:nvPr/>
        </p:nvSpPr>
        <p:spPr>
          <a:xfrm rot="-5400000">
            <a:off x="-247800" y="247800"/>
            <a:ext cx="1947000" cy="1451400"/>
          </a:xfrm>
          <a:prstGeom prst="rect">
            <a:avLst/>
          </a:prstGeom>
          <a:solidFill>
            <a:srgbClr val="40B9D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26" name="Google Shape;126;p18"/>
          <p:cNvSpPr txBox="1"/>
          <p:nvPr>
            <p:ph type="title"/>
          </p:nvPr>
        </p:nvSpPr>
        <p:spPr>
          <a:xfrm>
            <a:off x="612961" y="315240"/>
            <a:ext cx="2563800" cy="12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27" name="Google Shape;127;p18"/>
          <p:cNvSpPr txBox="1"/>
          <p:nvPr>
            <p:ph idx="1" type="subTitle"/>
          </p:nvPr>
        </p:nvSpPr>
        <p:spPr>
          <a:xfrm>
            <a:off x="618829" y="2882175"/>
            <a:ext cx="2806800" cy="34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b="1" sz="1700">
                <a:solidFill>
                  <a:schemeClr val="accent1"/>
                </a:solidFill>
              </a:defRPr>
            </a:lvl1pPr>
            <a:lvl2pPr lvl="1" rtl="0" algn="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2pPr>
            <a:lvl3pPr lvl="2" rtl="0" algn="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3pPr>
            <a:lvl4pPr lvl="3" rtl="0" algn="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4pPr>
            <a:lvl5pPr lvl="4" rtl="0" algn="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5pPr>
            <a:lvl6pPr lvl="5" rtl="0" algn="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6pPr>
            <a:lvl7pPr lvl="6" rtl="0" algn="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7pPr>
            <a:lvl8pPr lvl="7" rtl="0" algn="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8pPr>
            <a:lvl9pPr lvl="8" rtl="0" algn="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28" name="Google Shape;128;p18"/>
          <p:cNvSpPr txBox="1"/>
          <p:nvPr>
            <p:ph idx="2" type="subTitle"/>
          </p:nvPr>
        </p:nvSpPr>
        <p:spPr>
          <a:xfrm>
            <a:off x="618860" y="3199493"/>
            <a:ext cx="2806800" cy="63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1pPr>
            <a:lvl2pPr lvl="1" rtl="0" algn="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2pPr>
            <a:lvl3pPr lvl="2" rtl="0" algn="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3pPr>
            <a:lvl4pPr lvl="3" rtl="0" algn="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4pPr>
            <a:lvl5pPr lvl="4" rtl="0" algn="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5pPr>
            <a:lvl6pPr lvl="5" rtl="0" algn="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6pPr>
            <a:lvl7pPr lvl="6" rtl="0" algn="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7pPr>
            <a:lvl8pPr lvl="7" rtl="0" algn="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8pPr>
            <a:lvl9pPr lvl="8" rtl="0" algn="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29" name="Google Shape;129;p18"/>
          <p:cNvSpPr/>
          <p:nvPr/>
        </p:nvSpPr>
        <p:spPr>
          <a:xfrm>
            <a:off x="985750" y="1763900"/>
            <a:ext cx="410100" cy="410100"/>
          </a:xfrm>
          <a:prstGeom prst="rect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1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">
  <p:cSld name="TITLE_AND_TWO_COLUMNS_1_1_2">
    <p:bg>
      <p:bgPr>
        <a:noFill/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9"/>
          <p:cNvSpPr/>
          <p:nvPr/>
        </p:nvSpPr>
        <p:spPr>
          <a:xfrm>
            <a:off x="2514600" y="443475"/>
            <a:ext cx="1947000" cy="1180500"/>
          </a:xfrm>
          <a:prstGeom prst="rect">
            <a:avLst/>
          </a:prstGeom>
          <a:solidFill>
            <a:srgbClr val="40B9D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</a:t>
            </a:r>
            <a:endParaRPr/>
          </a:p>
        </p:txBody>
      </p:sp>
      <p:sp>
        <p:nvSpPr>
          <p:cNvPr id="133" name="Google Shape;133;p19"/>
          <p:cNvSpPr txBox="1"/>
          <p:nvPr>
            <p:ph type="title"/>
          </p:nvPr>
        </p:nvSpPr>
        <p:spPr>
          <a:xfrm>
            <a:off x="618574" y="319854"/>
            <a:ext cx="30816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4" name="Google Shape;134;p19"/>
          <p:cNvSpPr txBox="1"/>
          <p:nvPr>
            <p:ph idx="1" type="subTitle"/>
          </p:nvPr>
        </p:nvSpPr>
        <p:spPr>
          <a:xfrm>
            <a:off x="6420325" y="3504676"/>
            <a:ext cx="2001300" cy="34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b="1" sz="1700">
                <a:solidFill>
                  <a:schemeClr val="accen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5" name="Google Shape;135;p19"/>
          <p:cNvSpPr txBox="1"/>
          <p:nvPr>
            <p:ph idx="2" type="subTitle"/>
          </p:nvPr>
        </p:nvSpPr>
        <p:spPr>
          <a:xfrm>
            <a:off x="6121832" y="3825122"/>
            <a:ext cx="2299800" cy="59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6" name="Google Shape;136;p19"/>
          <p:cNvSpPr txBox="1"/>
          <p:nvPr>
            <p:ph idx="3" type="subTitle"/>
          </p:nvPr>
        </p:nvSpPr>
        <p:spPr>
          <a:xfrm>
            <a:off x="917675" y="3504698"/>
            <a:ext cx="2001300" cy="34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b="1" sz="1700">
                <a:solidFill>
                  <a:schemeClr val="accen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7" name="Google Shape;137;p19"/>
          <p:cNvSpPr txBox="1"/>
          <p:nvPr>
            <p:ph idx="4" type="subTitle"/>
          </p:nvPr>
        </p:nvSpPr>
        <p:spPr>
          <a:xfrm>
            <a:off x="619055" y="3825126"/>
            <a:ext cx="2299800" cy="59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8" name="Google Shape;138;p19"/>
          <p:cNvSpPr txBox="1"/>
          <p:nvPr>
            <p:ph idx="5" type="subTitle"/>
          </p:nvPr>
        </p:nvSpPr>
        <p:spPr>
          <a:xfrm>
            <a:off x="3796524" y="3504678"/>
            <a:ext cx="2001300" cy="34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b="1" sz="1700">
                <a:solidFill>
                  <a:schemeClr val="accen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9" name="Google Shape;139;p19"/>
          <p:cNvSpPr txBox="1"/>
          <p:nvPr>
            <p:ph idx="6" type="subTitle"/>
          </p:nvPr>
        </p:nvSpPr>
        <p:spPr>
          <a:xfrm>
            <a:off x="3497976" y="3825120"/>
            <a:ext cx="2299800" cy="59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40" name="Google Shape;140;p19"/>
          <p:cNvSpPr txBox="1"/>
          <p:nvPr>
            <p:ph idx="7" type="subTitle"/>
          </p:nvPr>
        </p:nvSpPr>
        <p:spPr>
          <a:xfrm>
            <a:off x="6420325" y="2308300"/>
            <a:ext cx="2001300" cy="34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b="1" sz="1700">
                <a:solidFill>
                  <a:schemeClr val="accen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41" name="Google Shape;141;p19"/>
          <p:cNvSpPr txBox="1"/>
          <p:nvPr>
            <p:ph idx="8" type="subTitle"/>
          </p:nvPr>
        </p:nvSpPr>
        <p:spPr>
          <a:xfrm>
            <a:off x="6121832" y="2627840"/>
            <a:ext cx="2299800" cy="53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42" name="Google Shape;142;p19"/>
          <p:cNvSpPr txBox="1"/>
          <p:nvPr>
            <p:ph idx="9" type="subTitle"/>
          </p:nvPr>
        </p:nvSpPr>
        <p:spPr>
          <a:xfrm>
            <a:off x="917675" y="2308325"/>
            <a:ext cx="2001300" cy="34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b="1" sz="1700">
                <a:solidFill>
                  <a:schemeClr val="accen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43" name="Google Shape;143;p19"/>
          <p:cNvSpPr txBox="1"/>
          <p:nvPr>
            <p:ph idx="13" type="subTitle"/>
          </p:nvPr>
        </p:nvSpPr>
        <p:spPr>
          <a:xfrm>
            <a:off x="619055" y="2627858"/>
            <a:ext cx="2299800" cy="53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44" name="Google Shape;144;p19"/>
          <p:cNvSpPr txBox="1"/>
          <p:nvPr>
            <p:ph idx="14" type="subTitle"/>
          </p:nvPr>
        </p:nvSpPr>
        <p:spPr>
          <a:xfrm>
            <a:off x="3796524" y="2308300"/>
            <a:ext cx="2001300" cy="34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b="1" sz="1700">
                <a:solidFill>
                  <a:schemeClr val="accen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45" name="Google Shape;145;p19"/>
          <p:cNvSpPr txBox="1"/>
          <p:nvPr>
            <p:ph idx="15" type="subTitle"/>
          </p:nvPr>
        </p:nvSpPr>
        <p:spPr>
          <a:xfrm>
            <a:off x="3497976" y="2627833"/>
            <a:ext cx="2299800" cy="53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46" name="Google Shape;146;p19"/>
          <p:cNvSpPr/>
          <p:nvPr/>
        </p:nvSpPr>
        <p:spPr>
          <a:xfrm>
            <a:off x="4361375" y="1336325"/>
            <a:ext cx="402300" cy="402300"/>
          </a:xfrm>
          <a:prstGeom prst="rect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1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+ three columns">
  <p:cSld name="TITLE_AND_BODY_2">
    <p:bg>
      <p:bgPr>
        <a:noFill/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0"/>
          <p:cNvSpPr/>
          <p:nvPr/>
        </p:nvSpPr>
        <p:spPr>
          <a:xfrm rot="-5400000">
            <a:off x="4106700" y="-4110575"/>
            <a:ext cx="928800" cy="9142200"/>
          </a:xfrm>
          <a:prstGeom prst="rect">
            <a:avLst/>
          </a:prstGeom>
          <a:solidFill>
            <a:srgbClr val="40B9D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50" name="Google Shape;150;p20"/>
          <p:cNvSpPr/>
          <p:nvPr/>
        </p:nvSpPr>
        <p:spPr>
          <a:xfrm>
            <a:off x="1362275" y="2088150"/>
            <a:ext cx="1902900" cy="2298900"/>
          </a:xfrm>
          <a:prstGeom prst="rect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20"/>
          <p:cNvSpPr/>
          <p:nvPr/>
        </p:nvSpPr>
        <p:spPr>
          <a:xfrm>
            <a:off x="3611874" y="2088150"/>
            <a:ext cx="1902900" cy="2298900"/>
          </a:xfrm>
          <a:prstGeom prst="rect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20"/>
          <p:cNvSpPr/>
          <p:nvPr/>
        </p:nvSpPr>
        <p:spPr>
          <a:xfrm>
            <a:off x="5873000" y="2088150"/>
            <a:ext cx="1902900" cy="2298900"/>
          </a:xfrm>
          <a:prstGeom prst="rect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20"/>
          <p:cNvSpPr txBox="1"/>
          <p:nvPr>
            <p:ph type="title"/>
          </p:nvPr>
        </p:nvSpPr>
        <p:spPr>
          <a:xfrm>
            <a:off x="624000" y="318750"/>
            <a:ext cx="1627500" cy="115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solidFill>
                  <a:srgbClr val="434343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154" name="Google Shape;154;p20"/>
          <p:cNvSpPr txBox="1"/>
          <p:nvPr>
            <p:ph idx="1" type="subTitle"/>
          </p:nvPr>
        </p:nvSpPr>
        <p:spPr>
          <a:xfrm>
            <a:off x="1481186" y="2935648"/>
            <a:ext cx="1699200" cy="36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 b="1" sz="17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/>
        </p:txBody>
      </p:sp>
      <p:sp>
        <p:nvSpPr>
          <p:cNvPr id="155" name="Google Shape;155;p20"/>
          <p:cNvSpPr txBox="1"/>
          <p:nvPr>
            <p:ph idx="2" type="subTitle"/>
          </p:nvPr>
        </p:nvSpPr>
        <p:spPr>
          <a:xfrm>
            <a:off x="3713725" y="2935648"/>
            <a:ext cx="1699200" cy="36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 b="1" sz="17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/>
        </p:txBody>
      </p:sp>
      <p:sp>
        <p:nvSpPr>
          <p:cNvPr id="156" name="Google Shape;156;p20"/>
          <p:cNvSpPr txBox="1"/>
          <p:nvPr>
            <p:ph idx="3" type="subTitle"/>
          </p:nvPr>
        </p:nvSpPr>
        <p:spPr>
          <a:xfrm>
            <a:off x="5963442" y="2935648"/>
            <a:ext cx="1699200" cy="36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 b="1" sz="17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/>
        </p:txBody>
      </p:sp>
      <p:sp>
        <p:nvSpPr>
          <p:cNvPr id="157" name="Google Shape;157;p20"/>
          <p:cNvSpPr txBox="1"/>
          <p:nvPr>
            <p:ph idx="4" type="subTitle"/>
          </p:nvPr>
        </p:nvSpPr>
        <p:spPr>
          <a:xfrm>
            <a:off x="4147975" y="705716"/>
            <a:ext cx="4273800" cy="6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/>
        </p:txBody>
      </p:sp>
      <p:sp>
        <p:nvSpPr>
          <p:cNvPr id="158" name="Google Shape;158;p20"/>
          <p:cNvSpPr txBox="1"/>
          <p:nvPr>
            <p:ph idx="5" type="subTitle"/>
          </p:nvPr>
        </p:nvSpPr>
        <p:spPr>
          <a:xfrm>
            <a:off x="1481200" y="3254975"/>
            <a:ext cx="1699200" cy="98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/>
        </p:txBody>
      </p:sp>
      <p:sp>
        <p:nvSpPr>
          <p:cNvPr id="159" name="Google Shape;159;p20"/>
          <p:cNvSpPr txBox="1"/>
          <p:nvPr>
            <p:ph idx="6" type="subTitle"/>
          </p:nvPr>
        </p:nvSpPr>
        <p:spPr>
          <a:xfrm>
            <a:off x="3713675" y="3254975"/>
            <a:ext cx="1699200" cy="98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/>
        </p:txBody>
      </p:sp>
      <p:sp>
        <p:nvSpPr>
          <p:cNvPr id="160" name="Google Shape;160;p20"/>
          <p:cNvSpPr txBox="1"/>
          <p:nvPr>
            <p:ph idx="7" type="subTitle"/>
          </p:nvPr>
        </p:nvSpPr>
        <p:spPr>
          <a:xfrm>
            <a:off x="5963612" y="3253350"/>
            <a:ext cx="1699200" cy="98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/>
        </p:txBody>
      </p:sp>
      <p:sp>
        <p:nvSpPr>
          <p:cNvPr id="161" name="Google Shape;161;p2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noFill/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6085069" y="1110550"/>
            <a:ext cx="2334300" cy="191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sz="6000">
                <a:solidFill>
                  <a:srgbClr val="434343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sz="2400"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sz="2400"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sz="2400"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sz="2400"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sz="2400"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sz="2400"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sz="2400"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sz="24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5" name="Google Shape;15;p3"/>
          <p:cNvSpPr txBox="1"/>
          <p:nvPr>
            <p:ph idx="1" type="subTitle"/>
          </p:nvPr>
        </p:nvSpPr>
        <p:spPr>
          <a:xfrm>
            <a:off x="4231500" y="3294556"/>
            <a:ext cx="3737100" cy="87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/>
        </p:txBody>
      </p:sp>
      <p:sp>
        <p:nvSpPr>
          <p:cNvPr id="16" name="Google Shape;16;p3"/>
          <p:cNvSpPr txBox="1"/>
          <p:nvPr>
            <p:ph hasCustomPrompt="1" idx="2" type="title"/>
          </p:nvPr>
        </p:nvSpPr>
        <p:spPr>
          <a:xfrm>
            <a:off x="4633488" y="539489"/>
            <a:ext cx="2805600" cy="1941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40B9D7"/>
              </a:buClr>
              <a:buSzPts val="20000"/>
              <a:buNone/>
              <a:defRPr sz="15000">
                <a:solidFill>
                  <a:srgbClr val="40B9D7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0"/>
              <a:buNone/>
              <a:defRPr sz="200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0"/>
              <a:buNone/>
              <a:defRPr sz="200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0"/>
              <a:buNone/>
              <a:defRPr sz="200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0"/>
              <a:buNone/>
              <a:defRPr sz="200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0"/>
              <a:buNone/>
              <a:defRPr sz="200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0"/>
              <a:buNone/>
              <a:defRPr sz="200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0"/>
              <a:buNone/>
              <a:defRPr sz="200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0"/>
              <a:buNone/>
              <a:defRPr sz="20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4">
  <p:cSld name="TITLE_AND_TWO_COLUMNS_1_1_3">
    <p:bg>
      <p:bgPr>
        <a:noFill/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1"/>
          <p:cNvSpPr/>
          <p:nvPr/>
        </p:nvSpPr>
        <p:spPr>
          <a:xfrm>
            <a:off x="0" y="2116000"/>
            <a:ext cx="3049800" cy="30273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21"/>
          <p:cNvSpPr/>
          <p:nvPr/>
        </p:nvSpPr>
        <p:spPr>
          <a:xfrm>
            <a:off x="6087300" y="2116000"/>
            <a:ext cx="3049800" cy="30273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21"/>
          <p:cNvSpPr/>
          <p:nvPr/>
        </p:nvSpPr>
        <p:spPr>
          <a:xfrm>
            <a:off x="2514500" y="443475"/>
            <a:ext cx="1947000" cy="1180500"/>
          </a:xfrm>
          <a:prstGeom prst="rect">
            <a:avLst/>
          </a:prstGeom>
          <a:solidFill>
            <a:srgbClr val="40B9D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66" name="Google Shape;166;p21"/>
          <p:cNvSpPr txBox="1"/>
          <p:nvPr>
            <p:ph type="title"/>
          </p:nvPr>
        </p:nvSpPr>
        <p:spPr>
          <a:xfrm>
            <a:off x="619047" y="318788"/>
            <a:ext cx="3391800" cy="105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67" name="Google Shape;167;p21"/>
          <p:cNvSpPr txBox="1"/>
          <p:nvPr>
            <p:ph idx="1" type="subTitle"/>
          </p:nvPr>
        </p:nvSpPr>
        <p:spPr>
          <a:xfrm>
            <a:off x="3690012" y="3171795"/>
            <a:ext cx="1757100" cy="34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b="1" sz="1700">
                <a:solidFill>
                  <a:schemeClr val="accen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68" name="Google Shape;168;p21"/>
          <p:cNvSpPr txBox="1"/>
          <p:nvPr>
            <p:ph idx="2" type="subTitle"/>
          </p:nvPr>
        </p:nvSpPr>
        <p:spPr>
          <a:xfrm>
            <a:off x="3690010" y="3499218"/>
            <a:ext cx="1757100" cy="87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69" name="Google Shape;169;p21"/>
          <p:cNvSpPr txBox="1"/>
          <p:nvPr>
            <p:ph idx="3" type="subTitle"/>
          </p:nvPr>
        </p:nvSpPr>
        <p:spPr>
          <a:xfrm>
            <a:off x="613800" y="3174774"/>
            <a:ext cx="1757100" cy="34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b="1" sz="1700">
                <a:solidFill>
                  <a:schemeClr val="accen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70" name="Google Shape;170;p21"/>
          <p:cNvSpPr txBox="1"/>
          <p:nvPr>
            <p:ph idx="4" type="subTitle"/>
          </p:nvPr>
        </p:nvSpPr>
        <p:spPr>
          <a:xfrm>
            <a:off x="613625" y="3495810"/>
            <a:ext cx="1757100" cy="87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71" name="Google Shape;171;p21"/>
          <p:cNvSpPr txBox="1"/>
          <p:nvPr>
            <p:ph idx="5" type="subTitle"/>
          </p:nvPr>
        </p:nvSpPr>
        <p:spPr>
          <a:xfrm>
            <a:off x="6767159" y="3479196"/>
            <a:ext cx="1757100" cy="34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b="1" sz="1700">
                <a:solidFill>
                  <a:schemeClr val="accen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72" name="Google Shape;172;p21"/>
          <p:cNvSpPr txBox="1"/>
          <p:nvPr>
            <p:ph idx="6" type="subTitle"/>
          </p:nvPr>
        </p:nvSpPr>
        <p:spPr>
          <a:xfrm>
            <a:off x="6767129" y="3794675"/>
            <a:ext cx="1757100" cy="80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73" name="Google Shape;173;p21"/>
          <p:cNvSpPr txBox="1"/>
          <p:nvPr>
            <p:ph idx="7" type="subTitle"/>
          </p:nvPr>
        </p:nvSpPr>
        <p:spPr>
          <a:xfrm>
            <a:off x="4132673" y="2693854"/>
            <a:ext cx="807600" cy="80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500"/>
              <a:buNone/>
              <a:defRPr b="1" sz="3000"/>
            </a:lvl1pPr>
            <a:lvl2pPr lvl="1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/>
        </p:txBody>
      </p:sp>
      <p:sp>
        <p:nvSpPr>
          <p:cNvPr id="174" name="Google Shape;174;p21"/>
          <p:cNvSpPr txBox="1"/>
          <p:nvPr>
            <p:ph idx="8" type="subTitle"/>
          </p:nvPr>
        </p:nvSpPr>
        <p:spPr>
          <a:xfrm>
            <a:off x="7214954" y="2693854"/>
            <a:ext cx="807600" cy="80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 b="1" sz="3000"/>
            </a:lvl1pPr>
            <a:lvl2pPr lvl="1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/>
        </p:txBody>
      </p:sp>
      <p:sp>
        <p:nvSpPr>
          <p:cNvPr id="175" name="Google Shape;175;p21"/>
          <p:cNvSpPr txBox="1"/>
          <p:nvPr>
            <p:ph idx="9" type="subTitle"/>
          </p:nvPr>
        </p:nvSpPr>
        <p:spPr>
          <a:xfrm>
            <a:off x="1088375" y="2693854"/>
            <a:ext cx="807600" cy="80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 b="1" sz="3000"/>
            </a:lvl1pPr>
            <a:lvl2pPr lvl="1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/>
        </p:txBody>
      </p:sp>
      <p:sp>
        <p:nvSpPr>
          <p:cNvPr id="176" name="Google Shape;176;p2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numbers">
  <p:cSld name="BIG_NUMBER_1">
    <p:bg>
      <p:bgPr>
        <a:noFill/>
      </p:bgPr>
    </p:bg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2"/>
          <p:cNvSpPr/>
          <p:nvPr/>
        </p:nvSpPr>
        <p:spPr>
          <a:xfrm rot="-5400000">
            <a:off x="3597600" y="-3601575"/>
            <a:ext cx="1947000" cy="9142200"/>
          </a:xfrm>
          <a:prstGeom prst="rect">
            <a:avLst/>
          </a:prstGeom>
          <a:solidFill>
            <a:srgbClr val="40B9D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79" name="Google Shape;179;p22"/>
          <p:cNvSpPr txBox="1"/>
          <p:nvPr>
            <p:ph idx="1" type="subTitle"/>
          </p:nvPr>
        </p:nvSpPr>
        <p:spPr>
          <a:xfrm>
            <a:off x="623289" y="2982593"/>
            <a:ext cx="2235600" cy="34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 b="1" sz="1700">
                <a:solidFill>
                  <a:schemeClr val="accent4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>
                <a:solidFill>
                  <a:schemeClr val="accent4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>
                <a:solidFill>
                  <a:schemeClr val="accent4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>
                <a:solidFill>
                  <a:schemeClr val="accent4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>
                <a:solidFill>
                  <a:schemeClr val="accent4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>
                <a:solidFill>
                  <a:schemeClr val="accent4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>
                <a:solidFill>
                  <a:schemeClr val="accent4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>
                <a:solidFill>
                  <a:schemeClr val="accent4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4"/>
              </a:buClr>
              <a:buSzPts val="1500"/>
              <a:buNone/>
              <a:defRPr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180" name="Google Shape;180;p22"/>
          <p:cNvSpPr txBox="1"/>
          <p:nvPr>
            <p:ph idx="2" type="subTitle"/>
          </p:nvPr>
        </p:nvSpPr>
        <p:spPr>
          <a:xfrm>
            <a:off x="623315" y="3285135"/>
            <a:ext cx="2235600" cy="11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>
                <a:solidFill>
                  <a:schemeClr val="accent4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>
                <a:solidFill>
                  <a:schemeClr val="accent4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>
                <a:solidFill>
                  <a:schemeClr val="accent4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>
                <a:solidFill>
                  <a:schemeClr val="accent4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>
                <a:solidFill>
                  <a:schemeClr val="accent4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>
                <a:solidFill>
                  <a:schemeClr val="accent4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>
                <a:solidFill>
                  <a:schemeClr val="accent4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4"/>
              </a:buClr>
              <a:buSzPts val="1500"/>
              <a:buNone/>
              <a:defRPr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181" name="Google Shape;181;p22"/>
          <p:cNvSpPr txBox="1"/>
          <p:nvPr>
            <p:ph idx="3" type="subTitle"/>
          </p:nvPr>
        </p:nvSpPr>
        <p:spPr>
          <a:xfrm>
            <a:off x="3349994" y="2982593"/>
            <a:ext cx="2235600" cy="34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 b="1" sz="1700">
                <a:solidFill>
                  <a:schemeClr val="accent4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>
                <a:solidFill>
                  <a:schemeClr val="accent4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>
                <a:solidFill>
                  <a:schemeClr val="accent4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>
                <a:solidFill>
                  <a:schemeClr val="accent4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>
                <a:solidFill>
                  <a:schemeClr val="accent4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>
                <a:solidFill>
                  <a:schemeClr val="accent4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>
                <a:solidFill>
                  <a:schemeClr val="accent4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>
                <a:solidFill>
                  <a:schemeClr val="accent4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4"/>
              </a:buClr>
              <a:buSzPts val="1500"/>
              <a:buNone/>
              <a:defRPr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182" name="Google Shape;182;p22"/>
          <p:cNvSpPr txBox="1"/>
          <p:nvPr>
            <p:ph idx="4" type="subTitle"/>
          </p:nvPr>
        </p:nvSpPr>
        <p:spPr>
          <a:xfrm>
            <a:off x="3349993" y="3296635"/>
            <a:ext cx="2235600" cy="11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 sz="1500">
                <a:solidFill>
                  <a:schemeClr val="accent4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>
                <a:solidFill>
                  <a:schemeClr val="accent4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>
                <a:solidFill>
                  <a:schemeClr val="accent4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>
                <a:solidFill>
                  <a:schemeClr val="accent4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>
                <a:solidFill>
                  <a:schemeClr val="accent4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>
                <a:solidFill>
                  <a:schemeClr val="accent4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>
                <a:solidFill>
                  <a:schemeClr val="accent4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>
                <a:solidFill>
                  <a:schemeClr val="accent4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4"/>
              </a:buClr>
              <a:buSzPts val="1500"/>
              <a:buNone/>
              <a:defRPr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183" name="Google Shape;183;p22"/>
          <p:cNvSpPr txBox="1"/>
          <p:nvPr>
            <p:ph idx="5" type="subTitle"/>
          </p:nvPr>
        </p:nvSpPr>
        <p:spPr>
          <a:xfrm>
            <a:off x="6081218" y="2982593"/>
            <a:ext cx="2234400" cy="34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 b="1" sz="1700">
                <a:solidFill>
                  <a:schemeClr val="accent4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>
                <a:solidFill>
                  <a:schemeClr val="accent4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>
                <a:solidFill>
                  <a:schemeClr val="accent4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>
                <a:solidFill>
                  <a:schemeClr val="accent4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>
                <a:solidFill>
                  <a:schemeClr val="accent4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>
                <a:solidFill>
                  <a:schemeClr val="accent4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>
                <a:solidFill>
                  <a:schemeClr val="accent4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>
                <a:solidFill>
                  <a:schemeClr val="accent4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4"/>
              </a:buClr>
              <a:buSzPts val="1500"/>
              <a:buNone/>
              <a:defRPr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184" name="Google Shape;184;p22"/>
          <p:cNvSpPr txBox="1"/>
          <p:nvPr>
            <p:ph idx="6" type="subTitle"/>
          </p:nvPr>
        </p:nvSpPr>
        <p:spPr>
          <a:xfrm>
            <a:off x="6082418" y="3296592"/>
            <a:ext cx="2234400" cy="11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 sz="1500">
                <a:solidFill>
                  <a:schemeClr val="accent4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>
                <a:solidFill>
                  <a:schemeClr val="accent4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>
                <a:solidFill>
                  <a:schemeClr val="accent4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>
                <a:solidFill>
                  <a:schemeClr val="accent4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>
                <a:solidFill>
                  <a:schemeClr val="accent4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>
                <a:solidFill>
                  <a:schemeClr val="accent4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>
                <a:solidFill>
                  <a:schemeClr val="accent4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>
                <a:solidFill>
                  <a:schemeClr val="accent4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4"/>
              </a:buClr>
              <a:buSzPts val="1500"/>
              <a:buNone/>
              <a:defRPr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185" name="Google Shape;185;p22"/>
          <p:cNvSpPr txBox="1"/>
          <p:nvPr>
            <p:ph hasCustomPrompt="1" type="title"/>
          </p:nvPr>
        </p:nvSpPr>
        <p:spPr>
          <a:xfrm>
            <a:off x="723448" y="2285051"/>
            <a:ext cx="2234400" cy="5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3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r>
              <a:t>xx%</a:t>
            </a:r>
          </a:p>
        </p:txBody>
      </p:sp>
      <p:sp>
        <p:nvSpPr>
          <p:cNvPr id="186" name="Google Shape;186;p22"/>
          <p:cNvSpPr txBox="1"/>
          <p:nvPr>
            <p:ph hasCustomPrompt="1" idx="7" type="title"/>
          </p:nvPr>
        </p:nvSpPr>
        <p:spPr>
          <a:xfrm>
            <a:off x="3454798" y="2286751"/>
            <a:ext cx="2234400" cy="5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3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r>
              <a:t>xx%</a:t>
            </a:r>
          </a:p>
        </p:txBody>
      </p:sp>
      <p:sp>
        <p:nvSpPr>
          <p:cNvPr id="187" name="Google Shape;187;p22"/>
          <p:cNvSpPr txBox="1"/>
          <p:nvPr>
            <p:ph hasCustomPrompt="1" idx="8" type="title"/>
          </p:nvPr>
        </p:nvSpPr>
        <p:spPr>
          <a:xfrm>
            <a:off x="6185898" y="2285051"/>
            <a:ext cx="2234400" cy="5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3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r>
              <a:t>xx%</a:t>
            </a:r>
          </a:p>
        </p:txBody>
      </p:sp>
      <p:sp>
        <p:nvSpPr>
          <p:cNvPr id="188" name="Google Shape;188;p22"/>
          <p:cNvSpPr txBox="1"/>
          <p:nvPr>
            <p:ph idx="9" type="title"/>
          </p:nvPr>
        </p:nvSpPr>
        <p:spPr>
          <a:xfrm>
            <a:off x="618574" y="316625"/>
            <a:ext cx="1953300" cy="105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89" name="Google Shape;189;p2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5">
  <p:cSld name="TITLE_AND_TWO_COLUMNS_1_2">
    <p:bg>
      <p:bgPr>
        <a:noFill/>
      </p:bgPr>
    </p:bg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3"/>
          <p:cNvSpPr txBox="1"/>
          <p:nvPr>
            <p:ph idx="1" type="subTitle"/>
          </p:nvPr>
        </p:nvSpPr>
        <p:spPr>
          <a:xfrm>
            <a:off x="6903007" y="3501969"/>
            <a:ext cx="1518000" cy="34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b="1" sz="1700">
                <a:solidFill>
                  <a:schemeClr val="accen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92" name="Google Shape;192;p23"/>
          <p:cNvSpPr txBox="1"/>
          <p:nvPr>
            <p:ph idx="2" type="subTitle"/>
          </p:nvPr>
        </p:nvSpPr>
        <p:spPr>
          <a:xfrm>
            <a:off x="6903024" y="3818558"/>
            <a:ext cx="1518000" cy="78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93" name="Google Shape;193;p23"/>
          <p:cNvSpPr txBox="1"/>
          <p:nvPr>
            <p:ph idx="3" type="subTitle"/>
          </p:nvPr>
        </p:nvSpPr>
        <p:spPr>
          <a:xfrm>
            <a:off x="3441301" y="3501969"/>
            <a:ext cx="1518000" cy="34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b="1" sz="1700">
                <a:solidFill>
                  <a:schemeClr val="accen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94" name="Google Shape;194;p23"/>
          <p:cNvSpPr txBox="1"/>
          <p:nvPr>
            <p:ph idx="4" type="subTitle"/>
          </p:nvPr>
        </p:nvSpPr>
        <p:spPr>
          <a:xfrm>
            <a:off x="3441294" y="3819178"/>
            <a:ext cx="1518000" cy="78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95" name="Google Shape;195;p23"/>
          <p:cNvSpPr txBox="1"/>
          <p:nvPr>
            <p:ph idx="5" type="subTitle"/>
          </p:nvPr>
        </p:nvSpPr>
        <p:spPr>
          <a:xfrm>
            <a:off x="5172154" y="3501969"/>
            <a:ext cx="1518000" cy="34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b="1" sz="1700">
                <a:solidFill>
                  <a:schemeClr val="accen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96" name="Google Shape;196;p23"/>
          <p:cNvSpPr txBox="1"/>
          <p:nvPr>
            <p:ph idx="6" type="subTitle"/>
          </p:nvPr>
        </p:nvSpPr>
        <p:spPr>
          <a:xfrm>
            <a:off x="5172169" y="3813077"/>
            <a:ext cx="1518000" cy="79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97" name="Google Shape;197;p23"/>
          <p:cNvSpPr/>
          <p:nvPr/>
        </p:nvSpPr>
        <p:spPr>
          <a:xfrm rot="-5400000">
            <a:off x="-383250" y="379275"/>
            <a:ext cx="1947000" cy="1180500"/>
          </a:xfrm>
          <a:prstGeom prst="rect">
            <a:avLst/>
          </a:prstGeom>
          <a:solidFill>
            <a:srgbClr val="40B9D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98" name="Google Shape;198;p23"/>
          <p:cNvSpPr txBox="1"/>
          <p:nvPr>
            <p:ph type="title"/>
          </p:nvPr>
        </p:nvSpPr>
        <p:spPr>
          <a:xfrm>
            <a:off x="633650" y="316425"/>
            <a:ext cx="2128200" cy="13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sz="4000">
                <a:solidFill>
                  <a:schemeClr val="accent4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199" name="Google Shape;199;p23"/>
          <p:cNvSpPr txBox="1"/>
          <p:nvPr>
            <p:ph idx="7" type="subTitle"/>
          </p:nvPr>
        </p:nvSpPr>
        <p:spPr>
          <a:xfrm>
            <a:off x="633550" y="2441715"/>
            <a:ext cx="2236500" cy="80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/>
        </p:txBody>
      </p:sp>
      <p:sp>
        <p:nvSpPr>
          <p:cNvPr id="200" name="Google Shape;200;p23"/>
          <p:cNvSpPr/>
          <p:nvPr/>
        </p:nvSpPr>
        <p:spPr>
          <a:xfrm>
            <a:off x="985750" y="1763900"/>
            <a:ext cx="410100" cy="410100"/>
          </a:xfrm>
          <a:prstGeom prst="rect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2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ercentajes">
  <p:cSld name="TITLE_ONLY_2">
    <p:bg>
      <p:bgPr>
        <a:noFill/>
      </p:bgPr>
    </p:bg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4"/>
          <p:cNvSpPr/>
          <p:nvPr/>
        </p:nvSpPr>
        <p:spPr>
          <a:xfrm rot="-5400000">
            <a:off x="3597600" y="-3601575"/>
            <a:ext cx="1947000" cy="9142200"/>
          </a:xfrm>
          <a:prstGeom prst="rect">
            <a:avLst/>
          </a:prstGeom>
          <a:solidFill>
            <a:srgbClr val="40B9D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204" name="Google Shape;204;p24"/>
          <p:cNvSpPr txBox="1"/>
          <p:nvPr>
            <p:ph type="title"/>
          </p:nvPr>
        </p:nvSpPr>
        <p:spPr>
          <a:xfrm>
            <a:off x="624472" y="316781"/>
            <a:ext cx="2571000" cy="79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205" name="Google Shape;205;p24"/>
          <p:cNvSpPr txBox="1"/>
          <p:nvPr>
            <p:ph hasCustomPrompt="1" idx="2" type="title"/>
          </p:nvPr>
        </p:nvSpPr>
        <p:spPr>
          <a:xfrm>
            <a:off x="722375" y="2693771"/>
            <a:ext cx="1841100" cy="46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3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r>
              <a:t>xx%</a:t>
            </a:r>
          </a:p>
        </p:txBody>
      </p:sp>
      <p:sp>
        <p:nvSpPr>
          <p:cNvPr id="206" name="Google Shape;206;p24"/>
          <p:cNvSpPr txBox="1"/>
          <p:nvPr>
            <p:ph hasCustomPrompt="1" idx="3" type="title"/>
          </p:nvPr>
        </p:nvSpPr>
        <p:spPr>
          <a:xfrm>
            <a:off x="2680325" y="2693771"/>
            <a:ext cx="1841100" cy="46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3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r>
              <a:t>xx%</a:t>
            </a:r>
          </a:p>
        </p:txBody>
      </p:sp>
      <p:sp>
        <p:nvSpPr>
          <p:cNvPr id="207" name="Google Shape;207;p24"/>
          <p:cNvSpPr txBox="1"/>
          <p:nvPr>
            <p:ph hasCustomPrompt="1" idx="4" type="title"/>
          </p:nvPr>
        </p:nvSpPr>
        <p:spPr>
          <a:xfrm>
            <a:off x="4638275" y="2693771"/>
            <a:ext cx="1841100" cy="46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3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r>
              <a:t>xx%</a:t>
            </a:r>
          </a:p>
        </p:txBody>
      </p:sp>
      <p:sp>
        <p:nvSpPr>
          <p:cNvPr id="208" name="Google Shape;208;p24"/>
          <p:cNvSpPr txBox="1"/>
          <p:nvPr>
            <p:ph hasCustomPrompt="1" idx="5" type="title"/>
          </p:nvPr>
        </p:nvSpPr>
        <p:spPr>
          <a:xfrm>
            <a:off x="6596225" y="2693771"/>
            <a:ext cx="1841100" cy="46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3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r>
              <a:t>xx%</a:t>
            </a:r>
          </a:p>
        </p:txBody>
      </p:sp>
      <p:sp>
        <p:nvSpPr>
          <p:cNvPr id="209" name="Google Shape;209;p24"/>
          <p:cNvSpPr txBox="1"/>
          <p:nvPr>
            <p:ph idx="1" type="subTitle"/>
          </p:nvPr>
        </p:nvSpPr>
        <p:spPr>
          <a:xfrm>
            <a:off x="707075" y="3498000"/>
            <a:ext cx="1871700" cy="33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b="1" sz="1700"/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700"/>
              <a:buNone/>
              <a:defRPr b="1" sz="1700"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700"/>
              <a:buNone/>
              <a:defRPr b="1" sz="1700"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700"/>
              <a:buNone/>
              <a:defRPr b="1" sz="1700"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700"/>
              <a:buNone/>
              <a:defRPr b="1" sz="1700"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700"/>
              <a:buNone/>
              <a:defRPr b="1" sz="1700"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700"/>
              <a:buNone/>
              <a:defRPr b="1" sz="1700"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700"/>
              <a:buNone/>
              <a:defRPr b="1" sz="1700"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700"/>
              <a:buNone/>
              <a:defRPr b="1" sz="1700"/>
            </a:lvl9pPr>
          </a:lstStyle>
          <a:p/>
        </p:txBody>
      </p:sp>
      <p:sp>
        <p:nvSpPr>
          <p:cNvPr id="210" name="Google Shape;210;p24"/>
          <p:cNvSpPr txBox="1"/>
          <p:nvPr>
            <p:ph idx="6" type="subTitle"/>
          </p:nvPr>
        </p:nvSpPr>
        <p:spPr>
          <a:xfrm>
            <a:off x="2665038" y="3498000"/>
            <a:ext cx="1871700" cy="33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b="1" sz="1700"/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700"/>
              <a:buNone/>
              <a:defRPr b="1" sz="1700"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700"/>
              <a:buNone/>
              <a:defRPr b="1" sz="1700"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700"/>
              <a:buNone/>
              <a:defRPr b="1" sz="1700"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700"/>
              <a:buNone/>
              <a:defRPr b="1" sz="1700"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700"/>
              <a:buNone/>
              <a:defRPr b="1" sz="1700"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700"/>
              <a:buNone/>
              <a:defRPr b="1" sz="1700"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700"/>
              <a:buNone/>
              <a:defRPr b="1" sz="1700"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700"/>
              <a:buNone/>
              <a:defRPr b="1" sz="1700"/>
            </a:lvl9pPr>
          </a:lstStyle>
          <a:p/>
        </p:txBody>
      </p:sp>
      <p:sp>
        <p:nvSpPr>
          <p:cNvPr id="211" name="Google Shape;211;p24"/>
          <p:cNvSpPr txBox="1"/>
          <p:nvPr>
            <p:ph idx="7" type="subTitle"/>
          </p:nvPr>
        </p:nvSpPr>
        <p:spPr>
          <a:xfrm>
            <a:off x="4601975" y="3498000"/>
            <a:ext cx="1871700" cy="33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b="1" sz="1700"/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700"/>
              <a:buNone/>
              <a:defRPr b="1" sz="1700"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700"/>
              <a:buNone/>
              <a:defRPr b="1" sz="1700"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700"/>
              <a:buNone/>
              <a:defRPr b="1" sz="1700"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700"/>
              <a:buNone/>
              <a:defRPr b="1" sz="1700"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700"/>
              <a:buNone/>
              <a:defRPr b="1" sz="1700"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700"/>
              <a:buNone/>
              <a:defRPr b="1" sz="1700"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700"/>
              <a:buNone/>
              <a:defRPr b="1" sz="1700"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700"/>
              <a:buNone/>
              <a:defRPr b="1" sz="1700"/>
            </a:lvl9pPr>
          </a:lstStyle>
          <a:p/>
        </p:txBody>
      </p:sp>
      <p:sp>
        <p:nvSpPr>
          <p:cNvPr id="212" name="Google Shape;212;p24"/>
          <p:cNvSpPr txBox="1"/>
          <p:nvPr>
            <p:ph idx="8" type="subTitle"/>
          </p:nvPr>
        </p:nvSpPr>
        <p:spPr>
          <a:xfrm>
            <a:off x="6538900" y="3498000"/>
            <a:ext cx="1871700" cy="33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b="1" sz="1700"/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700"/>
              <a:buNone/>
              <a:defRPr b="1" sz="1700"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700"/>
              <a:buNone/>
              <a:defRPr b="1" sz="1700"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700"/>
              <a:buNone/>
              <a:defRPr b="1" sz="1700"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700"/>
              <a:buNone/>
              <a:defRPr b="1" sz="1700"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700"/>
              <a:buNone/>
              <a:defRPr b="1" sz="1700"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700"/>
              <a:buNone/>
              <a:defRPr b="1" sz="1700"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700"/>
              <a:buNone/>
              <a:defRPr b="1" sz="1700"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700"/>
              <a:buNone/>
              <a:defRPr b="1" sz="1700"/>
            </a:lvl9pPr>
          </a:lstStyle>
          <a:p/>
        </p:txBody>
      </p:sp>
      <p:sp>
        <p:nvSpPr>
          <p:cNvPr id="213" name="Google Shape;213;p24"/>
          <p:cNvSpPr txBox="1"/>
          <p:nvPr>
            <p:ph idx="9" type="subTitle"/>
          </p:nvPr>
        </p:nvSpPr>
        <p:spPr>
          <a:xfrm>
            <a:off x="728625" y="3827225"/>
            <a:ext cx="1871700" cy="79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algn="ctr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algn="ctr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algn="ctr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algn="ctr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algn="ctr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algn="ctr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/>
        </p:txBody>
      </p:sp>
      <p:sp>
        <p:nvSpPr>
          <p:cNvPr id="214" name="Google Shape;214;p24"/>
          <p:cNvSpPr txBox="1"/>
          <p:nvPr>
            <p:ph idx="13" type="subTitle"/>
          </p:nvPr>
        </p:nvSpPr>
        <p:spPr>
          <a:xfrm>
            <a:off x="2665300" y="3827225"/>
            <a:ext cx="1871700" cy="79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/>
        </p:txBody>
      </p:sp>
      <p:sp>
        <p:nvSpPr>
          <p:cNvPr id="215" name="Google Shape;215;p24"/>
          <p:cNvSpPr txBox="1"/>
          <p:nvPr>
            <p:ph idx="14" type="subTitle"/>
          </p:nvPr>
        </p:nvSpPr>
        <p:spPr>
          <a:xfrm>
            <a:off x="4602100" y="3827225"/>
            <a:ext cx="1871700" cy="79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/>
        </p:txBody>
      </p:sp>
      <p:sp>
        <p:nvSpPr>
          <p:cNvPr id="216" name="Google Shape;216;p24"/>
          <p:cNvSpPr txBox="1"/>
          <p:nvPr>
            <p:ph idx="15" type="subTitle"/>
          </p:nvPr>
        </p:nvSpPr>
        <p:spPr>
          <a:xfrm>
            <a:off x="6538900" y="3827225"/>
            <a:ext cx="1871700" cy="79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/>
        </p:txBody>
      </p:sp>
      <p:sp>
        <p:nvSpPr>
          <p:cNvPr id="217" name="Google Shape;217;p2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BIG_NUMBER_1_1">
    <p:bg>
      <p:bgPr>
        <a:noFill/>
      </p:bgPr>
    </p:bg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5"/>
          <p:cNvSpPr txBox="1"/>
          <p:nvPr>
            <p:ph idx="1" type="subTitle"/>
          </p:nvPr>
        </p:nvSpPr>
        <p:spPr>
          <a:xfrm>
            <a:off x="624615" y="3507184"/>
            <a:ext cx="3178500" cy="5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b="1" sz="1700">
                <a:solidFill>
                  <a:schemeClr val="accen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20" name="Google Shape;220;p25"/>
          <p:cNvSpPr txBox="1"/>
          <p:nvPr>
            <p:ph idx="2" type="subTitle"/>
          </p:nvPr>
        </p:nvSpPr>
        <p:spPr>
          <a:xfrm>
            <a:off x="624755" y="3805255"/>
            <a:ext cx="3178500" cy="5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●"/>
              <a:defRPr sz="1500">
                <a:solidFill>
                  <a:schemeClr val="accen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○"/>
              <a:defRPr>
                <a:solidFill>
                  <a:schemeClr val="accen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■"/>
              <a:defRPr>
                <a:solidFill>
                  <a:schemeClr val="accen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●"/>
              <a:defRPr>
                <a:solidFill>
                  <a:schemeClr val="accen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○"/>
              <a:defRPr>
                <a:solidFill>
                  <a:schemeClr val="accen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■"/>
              <a:defRPr>
                <a:solidFill>
                  <a:schemeClr val="accen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●"/>
              <a:defRPr>
                <a:solidFill>
                  <a:schemeClr val="accen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○"/>
              <a:defRPr>
                <a:solidFill>
                  <a:schemeClr val="accen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500"/>
              <a:buChar char="■"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21" name="Google Shape;221;p25"/>
          <p:cNvSpPr txBox="1"/>
          <p:nvPr>
            <p:ph idx="3" type="subTitle"/>
          </p:nvPr>
        </p:nvSpPr>
        <p:spPr>
          <a:xfrm>
            <a:off x="624475" y="2481505"/>
            <a:ext cx="3178500" cy="5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b="1" sz="1700">
                <a:solidFill>
                  <a:schemeClr val="accen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22" name="Google Shape;222;p25"/>
          <p:cNvSpPr txBox="1"/>
          <p:nvPr>
            <p:ph idx="4" type="subTitle"/>
          </p:nvPr>
        </p:nvSpPr>
        <p:spPr>
          <a:xfrm>
            <a:off x="624475" y="2806704"/>
            <a:ext cx="3178500" cy="5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●"/>
              <a:defRPr sz="1500">
                <a:solidFill>
                  <a:schemeClr val="accen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○"/>
              <a:defRPr>
                <a:solidFill>
                  <a:schemeClr val="accen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■"/>
              <a:defRPr>
                <a:solidFill>
                  <a:schemeClr val="accen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●"/>
              <a:defRPr>
                <a:solidFill>
                  <a:schemeClr val="accen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○"/>
              <a:defRPr>
                <a:solidFill>
                  <a:schemeClr val="accen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■"/>
              <a:defRPr>
                <a:solidFill>
                  <a:schemeClr val="accen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●"/>
              <a:defRPr>
                <a:solidFill>
                  <a:schemeClr val="accen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○"/>
              <a:defRPr>
                <a:solidFill>
                  <a:schemeClr val="accen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500"/>
              <a:buChar char="■"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23" name="Google Shape;223;p25"/>
          <p:cNvSpPr/>
          <p:nvPr/>
        </p:nvSpPr>
        <p:spPr>
          <a:xfrm rot="-5400000">
            <a:off x="-383250" y="383250"/>
            <a:ext cx="1947000" cy="1180500"/>
          </a:xfrm>
          <a:prstGeom prst="rect">
            <a:avLst/>
          </a:prstGeom>
          <a:solidFill>
            <a:srgbClr val="40B9D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224" name="Google Shape;224;p25"/>
          <p:cNvSpPr txBox="1"/>
          <p:nvPr>
            <p:ph type="title"/>
          </p:nvPr>
        </p:nvSpPr>
        <p:spPr>
          <a:xfrm>
            <a:off x="619047" y="316781"/>
            <a:ext cx="2847600" cy="79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225" name="Google Shape;225;p25"/>
          <p:cNvSpPr/>
          <p:nvPr/>
        </p:nvSpPr>
        <p:spPr>
          <a:xfrm>
            <a:off x="985750" y="1763900"/>
            <a:ext cx="410100" cy="410100"/>
          </a:xfrm>
          <a:prstGeom prst="rect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2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ly Title">
  <p:cSld name="TITLE_AND_TWO_COLUMNS_1_3">
    <p:bg>
      <p:bgPr>
        <a:noFill/>
      </p:bgPr>
    </p:bg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6"/>
          <p:cNvSpPr/>
          <p:nvPr/>
        </p:nvSpPr>
        <p:spPr>
          <a:xfrm>
            <a:off x="2514500" y="291075"/>
            <a:ext cx="1947000" cy="1180500"/>
          </a:xfrm>
          <a:prstGeom prst="rect">
            <a:avLst/>
          </a:prstGeom>
          <a:solidFill>
            <a:srgbClr val="40B9D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229" name="Google Shape;229;p26"/>
          <p:cNvSpPr txBox="1"/>
          <p:nvPr>
            <p:ph type="title"/>
          </p:nvPr>
        </p:nvSpPr>
        <p:spPr>
          <a:xfrm>
            <a:off x="610949" y="316744"/>
            <a:ext cx="2741700" cy="72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30" name="Google Shape;230;p26"/>
          <p:cNvSpPr/>
          <p:nvPr/>
        </p:nvSpPr>
        <p:spPr>
          <a:xfrm>
            <a:off x="3992904" y="137199"/>
            <a:ext cx="402300" cy="402300"/>
          </a:xfrm>
          <a:prstGeom prst="rect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26"/>
          <p:cNvSpPr/>
          <p:nvPr/>
        </p:nvSpPr>
        <p:spPr>
          <a:xfrm>
            <a:off x="0" y="0"/>
            <a:ext cx="1486200" cy="535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2" name="Google Shape;232;p2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TITLE_ONLY_2_1">
    <p:bg>
      <p:bgPr>
        <a:noFill/>
      </p:bgPr>
    </p:bg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7"/>
          <p:cNvSpPr/>
          <p:nvPr/>
        </p:nvSpPr>
        <p:spPr>
          <a:xfrm rot="-5400000">
            <a:off x="3285275" y="-3290700"/>
            <a:ext cx="2566200" cy="9147600"/>
          </a:xfrm>
          <a:prstGeom prst="rect">
            <a:avLst/>
          </a:prstGeom>
          <a:solidFill>
            <a:srgbClr val="40B9D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235" name="Google Shape;235;p27"/>
          <p:cNvSpPr txBox="1"/>
          <p:nvPr>
            <p:ph type="title"/>
          </p:nvPr>
        </p:nvSpPr>
        <p:spPr>
          <a:xfrm>
            <a:off x="722375" y="447855"/>
            <a:ext cx="769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36" name="Google Shape;236;p27"/>
          <p:cNvSpPr txBox="1"/>
          <p:nvPr>
            <p:ph idx="1" type="subTitle"/>
          </p:nvPr>
        </p:nvSpPr>
        <p:spPr>
          <a:xfrm>
            <a:off x="2638625" y="1137675"/>
            <a:ext cx="3866700" cy="3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b="1" sz="17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37" name="Google Shape;237;p27"/>
          <p:cNvSpPr txBox="1"/>
          <p:nvPr>
            <p:ph idx="2" type="subTitle"/>
          </p:nvPr>
        </p:nvSpPr>
        <p:spPr>
          <a:xfrm>
            <a:off x="3289800" y="1522900"/>
            <a:ext cx="2564400" cy="7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38" name="Google Shape;238;p27"/>
          <p:cNvSpPr txBox="1"/>
          <p:nvPr>
            <p:ph idx="3" type="subTitle"/>
          </p:nvPr>
        </p:nvSpPr>
        <p:spPr>
          <a:xfrm>
            <a:off x="1177875" y="4332300"/>
            <a:ext cx="6503400" cy="3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b="1" sz="1200">
                <a:solidFill>
                  <a:schemeClr val="accent1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b="1" sz="1200">
                <a:solidFill>
                  <a:schemeClr val="accent1"/>
                </a:solidFill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b="1" sz="1200">
                <a:solidFill>
                  <a:schemeClr val="accent1"/>
                </a:solidFill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b="1" sz="1200">
                <a:solidFill>
                  <a:schemeClr val="accent1"/>
                </a:solidFill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b="1" sz="1200">
                <a:solidFill>
                  <a:schemeClr val="accent1"/>
                </a:solidFill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b="1" sz="1200">
                <a:solidFill>
                  <a:schemeClr val="accent1"/>
                </a:solidFill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b="1" sz="1200">
                <a:solidFill>
                  <a:schemeClr val="accent1"/>
                </a:solidFill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b="1" sz="1200">
                <a:solidFill>
                  <a:schemeClr val="accent1"/>
                </a:solidFill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200"/>
              <a:buNone/>
              <a:defRPr b="1" sz="12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39" name="Google Shape;239;p2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ly Title 2">
  <p:cSld name="TITLE_ONLY_1">
    <p:bg>
      <p:bgPr>
        <a:noFill/>
      </p:bgPr>
    </p:bg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8"/>
          <p:cNvSpPr/>
          <p:nvPr/>
        </p:nvSpPr>
        <p:spPr>
          <a:xfrm rot="-5400000">
            <a:off x="3898200" y="-3898875"/>
            <a:ext cx="1347600" cy="9142200"/>
          </a:xfrm>
          <a:prstGeom prst="rect">
            <a:avLst/>
          </a:prstGeom>
          <a:solidFill>
            <a:srgbClr val="40B9D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242" name="Google Shape;242;p28"/>
          <p:cNvSpPr txBox="1"/>
          <p:nvPr>
            <p:ph type="title"/>
          </p:nvPr>
        </p:nvSpPr>
        <p:spPr>
          <a:xfrm>
            <a:off x="629424" y="318095"/>
            <a:ext cx="1979700" cy="12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43" name="Google Shape;243;p2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s points">
  <p:cSld name="TITLE_ONLY_1_2">
    <p:bg>
      <p:bgPr>
        <a:noFill/>
      </p:bgPr>
    </p:bg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9"/>
          <p:cNvSpPr/>
          <p:nvPr/>
        </p:nvSpPr>
        <p:spPr>
          <a:xfrm rot="-5400000">
            <a:off x="-383250" y="383250"/>
            <a:ext cx="1947000" cy="1180500"/>
          </a:xfrm>
          <a:prstGeom prst="rect">
            <a:avLst/>
          </a:prstGeom>
          <a:solidFill>
            <a:srgbClr val="40B9D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246" name="Google Shape;246;p29"/>
          <p:cNvSpPr txBox="1"/>
          <p:nvPr>
            <p:ph type="title"/>
          </p:nvPr>
        </p:nvSpPr>
        <p:spPr>
          <a:xfrm>
            <a:off x="629838" y="316210"/>
            <a:ext cx="7699200" cy="63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000"/>
              <a:buNone/>
              <a:defRPr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000"/>
              <a:buNone/>
              <a:defRPr>
                <a:solidFill>
                  <a:schemeClr val="accent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000"/>
              <a:buNone/>
              <a:defRPr>
                <a:solidFill>
                  <a:schemeClr val="accent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000"/>
              <a:buNone/>
              <a:defRPr>
                <a:solidFill>
                  <a:schemeClr val="accent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000"/>
              <a:buNone/>
              <a:defRPr>
                <a:solidFill>
                  <a:schemeClr val="accent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000"/>
              <a:buNone/>
              <a:defRPr>
                <a:solidFill>
                  <a:schemeClr val="accent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000"/>
              <a:buNone/>
              <a:defRPr>
                <a:solidFill>
                  <a:schemeClr val="accent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000"/>
              <a:buNone/>
              <a:defRPr>
                <a:solidFill>
                  <a:schemeClr val="accent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000"/>
              <a:buNone/>
              <a:defRPr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247" name="Google Shape;247;p29"/>
          <p:cNvSpPr txBox="1"/>
          <p:nvPr>
            <p:ph idx="1" type="subTitle"/>
          </p:nvPr>
        </p:nvSpPr>
        <p:spPr>
          <a:xfrm>
            <a:off x="1454075" y="1386950"/>
            <a:ext cx="6968100" cy="44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 b="1" sz="12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>
                <a:solidFill>
                  <a:schemeClr val="accent4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>
                <a:solidFill>
                  <a:schemeClr val="accent4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>
                <a:solidFill>
                  <a:schemeClr val="accent4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>
                <a:solidFill>
                  <a:schemeClr val="accent4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>
                <a:solidFill>
                  <a:schemeClr val="accent4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>
                <a:solidFill>
                  <a:schemeClr val="accent4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>
                <a:solidFill>
                  <a:schemeClr val="accent4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4"/>
              </a:buClr>
              <a:buSzPts val="1500"/>
              <a:buNone/>
              <a:defRPr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248" name="Google Shape;248;p29"/>
          <p:cNvSpPr txBox="1"/>
          <p:nvPr>
            <p:ph idx="2" type="body"/>
          </p:nvPr>
        </p:nvSpPr>
        <p:spPr>
          <a:xfrm>
            <a:off x="1458036" y="1756000"/>
            <a:ext cx="6968100" cy="285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2385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●"/>
              <a:defRPr sz="1200">
                <a:solidFill>
                  <a:schemeClr val="accent4"/>
                </a:solidFill>
              </a:defRPr>
            </a:lvl1pPr>
            <a:lvl2pPr indent="-323850" lvl="1" marL="914400">
              <a:spcBef>
                <a:spcPts val="100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○"/>
              <a:defRPr>
                <a:solidFill>
                  <a:schemeClr val="accent4"/>
                </a:solidFill>
              </a:defRPr>
            </a:lvl2pPr>
            <a:lvl3pPr indent="-323850" lvl="2" marL="1371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■"/>
              <a:defRPr>
                <a:solidFill>
                  <a:schemeClr val="accent4"/>
                </a:solidFill>
              </a:defRPr>
            </a:lvl3pPr>
            <a:lvl4pPr indent="-323850" lvl="3" marL="18288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●"/>
              <a:defRPr>
                <a:solidFill>
                  <a:schemeClr val="accent4"/>
                </a:solidFill>
              </a:defRPr>
            </a:lvl4pPr>
            <a:lvl5pPr indent="-323850" lvl="4" marL="22860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○"/>
              <a:defRPr>
                <a:solidFill>
                  <a:schemeClr val="accent4"/>
                </a:solidFill>
              </a:defRPr>
            </a:lvl5pPr>
            <a:lvl6pPr indent="-323850" lvl="5" marL="27432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■"/>
              <a:defRPr>
                <a:solidFill>
                  <a:schemeClr val="accent4"/>
                </a:solidFill>
              </a:defRPr>
            </a:lvl6pPr>
            <a:lvl7pPr indent="-323850" lvl="6" marL="3200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●"/>
              <a:defRPr>
                <a:solidFill>
                  <a:schemeClr val="accent4"/>
                </a:solidFill>
              </a:defRPr>
            </a:lvl7pPr>
            <a:lvl8pPr indent="-323850" lvl="7" marL="3657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○"/>
              <a:defRPr>
                <a:solidFill>
                  <a:schemeClr val="accent4"/>
                </a:solidFill>
              </a:defRPr>
            </a:lvl8pPr>
            <a:lvl9pPr indent="-323850" lvl="8" marL="411480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500"/>
              <a:buChar char="■"/>
              <a:defRPr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249" name="Google Shape;249;p2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4"/>
                </a:solidFill>
              </a:defRPr>
            </a:lvl1pPr>
            <a:lvl2pPr lvl="1">
              <a:buNone/>
              <a:defRPr>
                <a:solidFill>
                  <a:schemeClr val="accent4"/>
                </a:solidFill>
              </a:defRPr>
            </a:lvl2pPr>
            <a:lvl3pPr lvl="2">
              <a:buNone/>
              <a:defRPr>
                <a:solidFill>
                  <a:schemeClr val="accent4"/>
                </a:solidFill>
              </a:defRPr>
            </a:lvl3pPr>
            <a:lvl4pPr lvl="3">
              <a:buNone/>
              <a:defRPr>
                <a:solidFill>
                  <a:schemeClr val="accent4"/>
                </a:solidFill>
              </a:defRPr>
            </a:lvl4pPr>
            <a:lvl5pPr lvl="4">
              <a:buNone/>
              <a:defRPr>
                <a:solidFill>
                  <a:schemeClr val="accent4"/>
                </a:solidFill>
              </a:defRPr>
            </a:lvl5pPr>
            <a:lvl6pPr lvl="5">
              <a:buNone/>
              <a:defRPr>
                <a:solidFill>
                  <a:schemeClr val="accent4"/>
                </a:solidFill>
              </a:defRPr>
            </a:lvl6pPr>
            <a:lvl7pPr lvl="6">
              <a:buNone/>
              <a:defRPr>
                <a:solidFill>
                  <a:schemeClr val="accent4"/>
                </a:solidFill>
              </a:defRPr>
            </a:lvl7pPr>
            <a:lvl8pPr lvl="7">
              <a:buNone/>
              <a:defRPr>
                <a:solidFill>
                  <a:schemeClr val="accent4"/>
                </a:solidFill>
              </a:defRPr>
            </a:lvl8pPr>
            <a:lvl9pPr lvl="8">
              <a:buNone/>
              <a:defRPr>
                <a:solidFill>
                  <a:schemeClr val="accent4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">
    <p:bg>
      <p:bgPr>
        <a:noFill/>
      </p:bgPr>
    </p:bg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0"/>
          <p:cNvSpPr/>
          <p:nvPr/>
        </p:nvSpPr>
        <p:spPr>
          <a:xfrm rot="-5400000">
            <a:off x="3597600" y="-3601575"/>
            <a:ext cx="1947000" cy="9142200"/>
          </a:xfrm>
          <a:prstGeom prst="rect">
            <a:avLst/>
          </a:prstGeom>
          <a:solidFill>
            <a:srgbClr val="40B9D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252" name="Google Shape;252;p3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noFill/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/>
          <p:nvPr>
            <p:ph type="title"/>
          </p:nvPr>
        </p:nvSpPr>
        <p:spPr>
          <a:xfrm>
            <a:off x="619391" y="315111"/>
            <a:ext cx="7699200" cy="63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0" name="Google Shape;20;p4"/>
          <p:cNvSpPr txBox="1"/>
          <p:nvPr>
            <p:ph idx="1" type="subTitle"/>
          </p:nvPr>
        </p:nvSpPr>
        <p:spPr>
          <a:xfrm>
            <a:off x="625121" y="1089715"/>
            <a:ext cx="7802100" cy="304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Livvic"/>
              <a:buAutoNum type="arabicPeriod"/>
              <a:defRPr sz="1200">
                <a:solidFill>
                  <a:schemeClr val="accen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Roboto Condensed Light"/>
              <a:buAutoNum type="alphaLcPeriod"/>
              <a:defRPr>
                <a:solidFill>
                  <a:schemeClr val="accen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Roboto Condensed Light"/>
              <a:buAutoNum type="romanLcPeriod"/>
              <a:defRPr>
                <a:solidFill>
                  <a:schemeClr val="accen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Roboto Condensed Light"/>
              <a:buAutoNum type="arabicPeriod"/>
              <a:defRPr>
                <a:solidFill>
                  <a:schemeClr val="accen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Roboto Condensed Light"/>
              <a:buAutoNum type="alphaLcPeriod"/>
              <a:defRPr>
                <a:solidFill>
                  <a:schemeClr val="accen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Roboto Condensed Light"/>
              <a:buAutoNum type="romanLcPeriod"/>
              <a:defRPr>
                <a:solidFill>
                  <a:schemeClr val="accen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Roboto Condensed Light"/>
              <a:buAutoNum type="arabicPeriod"/>
              <a:defRPr>
                <a:solidFill>
                  <a:schemeClr val="accen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Roboto Condensed Light"/>
              <a:buAutoNum type="alphaLcPeriod"/>
              <a:defRPr>
                <a:solidFill>
                  <a:schemeClr val="accen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200"/>
              <a:buFont typeface="Roboto Condensed Light"/>
              <a:buAutoNum type="romanLcPeriod"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1" name="Google Shape;21;p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1">
    <p:bg>
      <p:bgPr>
        <a:noFill/>
      </p:bgPr>
    </p:bg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1"/>
          <p:cNvSpPr/>
          <p:nvPr/>
        </p:nvSpPr>
        <p:spPr>
          <a:xfrm rot="-5400000">
            <a:off x="4280850" y="285475"/>
            <a:ext cx="5152500" cy="4573800"/>
          </a:xfrm>
          <a:prstGeom prst="rect">
            <a:avLst/>
          </a:prstGeom>
          <a:solidFill>
            <a:srgbClr val="40B9D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255" name="Google Shape;255;p3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3">
  <p:cSld name="CUSTOM_2">
    <p:bg>
      <p:bgPr>
        <a:noFill/>
      </p:bgPr>
    </p:bg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2"/>
          <p:cNvSpPr/>
          <p:nvPr/>
        </p:nvSpPr>
        <p:spPr>
          <a:xfrm rot="-5400000">
            <a:off x="-383250" y="383250"/>
            <a:ext cx="1947000" cy="1180500"/>
          </a:xfrm>
          <a:prstGeom prst="rect">
            <a:avLst/>
          </a:prstGeom>
          <a:solidFill>
            <a:srgbClr val="40B9D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258" name="Google Shape;258;p32"/>
          <p:cNvSpPr/>
          <p:nvPr/>
        </p:nvSpPr>
        <p:spPr>
          <a:xfrm>
            <a:off x="985750" y="1763900"/>
            <a:ext cx="410100" cy="410100"/>
          </a:xfrm>
          <a:prstGeom prst="rect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3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dos columnas" type="twoColTx">
  <p:cSld name="TITLE_AND_TWO_COLUMNS">
    <p:bg>
      <p:bgPr>
        <a:noFill/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/>
          <p:nvPr/>
        </p:nvSpPr>
        <p:spPr>
          <a:xfrm rot="-5400000">
            <a:off x="-383250" y="383253"/>
            <a:ext cx="1947000" cy="1180500"/>
          </a:xfrm>
          <a:prstGeom prst="rect">
            <a:avLst/>
          </a:prstGeom>
          <a:solidFill>
            <a:srgbClr val="40B9D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24" name="Google Shape;24;p5"/>
          <p:cNvSpPr txBox="1"/>
          <p:nvPr>
            <p:ph type="title"/>
          </p:nvPr>
        </p:nvSpPr>
        <p:spPr>
          <a:xfrm>
            <a:off x="618324" y="319145"/>
            <a:ext cx="2711400" cy="11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subTitle"/>
          </p:nvPr>
        </p:nvSpPr>
        <p:spPr>
          <a:xfrm>
            <a:off x="4156017" y="3002139"/>
            <a:ext cx="2660700" cy="46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b="1" sz="1700">
                <a:solidFill>
                  <a:schemeClr val="accen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6" name="Google Shape;26;p5"/>
          <p:cNvSpPr txBox="1"/>
          <p:nvPr>
            <p:ph idx="2" type="subTitle"/>
          </p:nvPr>
        </p:nvSpPr>
        <p:spPr>
          <a:xfrm>
            <a:off x="5760925" y="1127681"/>
            <a:ext cx="2660700" cy="46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b="1" sz="1700">
                <a:solidFill>
                  <a:schemeClr val="accen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7" name="Google Shape;27;p5"/>
          <p:cNvSpPr txBox="1"/>
          <p:nvPr>
            <p:ph idx="3" type="subTitle"/>
          </p:nvPr>
        </p:nvSpPr>
        <p:spPr>
          <a:xfrm>
            <a:off x="4156017" y="3322812"/>
            <a:ext cx="2660700" cy="7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8" name="Google Shape;28;p5"/>
          <p:cNvSpPr txBox="1"/>
          <p:nvPr>
            <p:ph idx="4" type="subTitle"/>
          </p:nvPr>
        </p:nvSpPr>
        <p:spPr>
          <a:xfrm>
            <a:off x="5760925" y="1446527"/>
            <a:ext cx="2660700" cy="6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9" name="Google Shape;29;p5"/>
          <p:cNvSpPr/>
          <p:nvPr/>
        </p:nvSpPr>
        <p:spPr>
          <a:xfrm>
            <a:off x="985750" y="1763900"/>
            <a:ext cx="410100" cy="410100"/>
          </a:xfrm>
          <a:prstGeom prst="rect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noFill/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rot="-5400000">
            <a:off x="-383250" y="383250"/>
            <a:ext cx="1947000" cy="1180500"/>
          </a:xfrm>
          <a:prstGeom prst="rect">
            <a:avLst/>
          </a:prstGeom>
          <a:solidFill>
            <a:srgbClr val="40B9D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33" name="Google Shape;33;p6"/>
          <p:cNvSpPr txBox="1"/>
          <p:nvPr>
            <p:ph type="title"/>
          </p:nvPr>
        </p:nvSpPr>
        <p:spPr>
          <a:xfrm>
            <a:off x="619047" y="317964"/>
            <a:ext cx="2847600" cy="79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" name="Google Shape;34;p6"/>
          <p:cNvSpPr/>
          <p:nvPr/>
        </p:nvSpPr>
        <p:spPr>
          <a:xfrm>
            <a:off x="985750" y="1763900"/>
            <a:ext cx="410100" cy="410100"/>
          </a:xfrm>
          <a:prstGeom prst="rect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noFill/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/>
          <p:nvPr/>
        </p:nvSpPr>
        <p:spPr>
          <a:xfrm rot="-5400000">
            <a:off x="4713000" y="1341228"/>
            <a:ext cx="1947000" cy="1180500"/>
          </a:xfrm>
          <a:prstGeom prst="rect">
            <a:avLst/>
          </a:prstGeom>
          <a:solidFill>
            <a:srgbClr val="40B9D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38" name="Google Shape;38;p7"/>
          <p:cNvSpPr txBox="1"/>
          <p:nvPr>
            <p:ph type="title"/>
          </p:nvPr>
        </p:nvSpPr>
        <p:spPr>
          <a:xfrm>
            <a:off x="5511093" y="1251400"/>
            <a:ext cx="2910600" cy="107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9" name="Google Shape;39;p7"/>
          <p:cNvSpPr txBox="1"/>
          <p:nvPr>
            <p:ph idx="1" type="subTitle"/>
          </p:nvPr>
        </p:nvSpPr>
        <p:spPr>
          <a:xfrm>
            <a:off x="5173925" y="3120900"/>
            <a:ext cx="3247500" cy="59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40" name="Google Shape;40;p7"/>
          <p:cNvSpPr/>
          <p:nvPr/>
        </p:nvSpPr>
        <p:spPr>
          <a:xfrm>
            <a:off x="5997675" y="608200"/>
            <a:ext cx="643200" cy="643200"/>
          </a:xfrm>
          <a:prstGeom prst="rect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noFill/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1027175" y="1906650"/>
            <a:ext cx="4041900" cy="14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Patrick Hand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noFill/>
      </p:bgPr>
    </p:bg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1624725" y="2571750"/>
            <a:ext cx="4638300" cy="1647600"/>
          </a:xfrm>
          <a:prstGeom prst="rect">
            <a:avLst/>
          </a:prstGeom>
          <a:solidFill>
            <a:srgbClr val="40B9D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9"/>
          <p:cNvSpPr/>
          <p:nvPr/>
        </p:nvSpPr>
        <p:spPr>
          <a:xfrm>
            <a:off x="1635775" y="924150"/>
            <a:ext cx="1668600" cy="1647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9"/>
          <p:cNvSpPr txBox="1"/>
          <p:nvPr>
            <p:ph type="title"/>
          </p:nvPr>
        </p:nvSpPr>
        <p:spPr>
          <a:xfrm>
            <a:off x="1073349" y="1210475"/>
            <a:ext cx="2805600" cy="1323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sz="6000">
                <a:solidFill>
                  <a:srgbClr val="434343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sz="2400"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sz="2400"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sz="2400"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sz="2400"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sz="2400"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sz="2400"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sz="2400"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sz="24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1938350" y="2846175"/>
            <a:ext cx="3849900" cy="11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/>
        </p:txBody>
      </p:sp>
      <p:sp>
        <p:nvSpPr>
          <p:cNvPr id="50" name="Google Shape;50;p9"/>
          <p:cNvSpPr txBox="1"/>
          <p:nvPr>
            <p:ph hasCustomPrompt="1" idx="2" type="title"/>
          </p:nvPr>
        </p:nvSpPr>
        <p:spPr>
          <a:xfrm>
            <a:off x="1889450" y="76705"/>
            <a:ext cx="2680200" cy="2354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40B9D7"/>
              </a:buClr>
              <a:buSzPts val="20000"/>
              <a:buNone/>
              <a:defRPr sz="15000">
                <a:solidFill>
                  <a:srgbClr val="40B9D7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0"/>
              <a:buNone/>
              <a:defRPr sz="200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0"/>
              <a:buNone/>
              <a:defRPr sz="200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0"/>
              <a:buNone/>
              <a:defRPr sz="200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0"/>
              <a:buNone/>
              <a:defRPr sz="200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0"/>
              <a:buNone/>
              <a:defRPr sz="200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0"/>
              <a:buNone/>
              <a:defRPr sz="200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0"/>
              <a:buNone/>
              <a:defRPr sz="200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0"/>
              <a:buNone/>
              <a:defRPr sz="20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noFill/>
      </p:bgPr>
    </p:bg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/>
          <p:nvPr/>
        </p:nvSpPr>
        <p:spPr>
          <a:xfrm rot="-5400000">
            <a:off x="-383250" y="379275"/>
            <a:ext cx="1947000" cy="1180500"/>
          </a:xfrm>
          <a:prstGeom prst="rect">
            <a:avLst/>
          </a:prstGeom>
          <a:solidFill>
            <a:srgbClr val="40B9D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54" name="Google Shape;54;p10"/>
          <p:cNvSpPr/>
          <p:nvPr/>
        </p:nvSpPr>
        <p:spPr>
          <a:xfrm>
            <a:off x="985750" y="1763900"/>
            <a:ext cx="410100" cy="410100"/>
          </a:xfrm>
          <a:prstGeom prst="rect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0"/>
          <p:cNvSpPr txBox="1"/>
          <p:nvPr>
            <p:ph type="title"/>
          </p:nvPr>
        </p:nvSpPr>
        <p:spPr>
          <a:xfrm>
            <a:off x="633650" y="316423"/>
            <a:ext cx="2071500" cy="10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sz="4000">
                <a:solidFill>
                  <a:schemeClr val="accent4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56" name="Google Shape;56;p1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32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Font typeface="Bebas Neue"/>
              <a:buNone/>
              <a:defRPr sz="4000">
                <a:solidFill>
                  <a:srgbClr val="434343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Font typeface="Bebas Neue"/>
              <a:buNone/>
              <a:defRPr sz="4000">
                <a:solidFill>
                  <a:srgbClr val="434343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Font typeface="Bebas Neue"/>
              <a:buNone/>
              <a:defRPr sz="4000">
                <a:solidFill>
                  <a:srgbClr val="434343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Font typeface="Bebas Neue"/>
              <a:buNone/>
              <a:defRPr sz="4000">
                <a:solidFill>
                  <a:srgbClr val="434343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Font typeface="Bebas Neue"/>
              <a:buNone/>
              <a:defRPr sz="4000">
                <a:solidFill>
                  <a:srgbClr val="434343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Font typeface="Bebas Neue"/>
              <a:buNone/>
              <a:defRPr sz="4000">
                <a:solidFill>
                  <a:srgbClr val="434343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Font typeface="Bebas Neue"/>
              <a:buNone/>
              <a:defRPr sz="4000">
                <a:solidFill>
                  <a:srgbClr val="434343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Font typeface="Bebas Neue"/>
              <a:buNone/>
              <a:defRPr sz="4000">
                <a:solidFill>
                  <a:srgbClr val="434343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Font typeface="Bebas Neue"/>
              <a:buNone/>
              <a:defRPr sz="4000">
                <a:solidFill>
                  <a:srgbClr val="434343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238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Montserrat"/>
              <a:buChar char="●"/>
              <a:defRPr sz="15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238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Montserrat"/>
              <a:buChar char="○"/>
              <a:defRPr sz="15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238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Montserrat"/>
              <a:buChar char="■"/>
              <a:defRPr sz="15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238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Montserrat"/>
              <a:buChar char="●"/>
              <a:defRPr sz="15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238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Montserrat"/>
              <a:buChar char="○"/>
              <a:defRPr sz="15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238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Montserrat"/>
              <a:buChar char="■"/>
              <a:defRPr sz="15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238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Montserrat"/>
              <a:buChar char="●"/>
              <a:defRPr sz="15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238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Montserrat"/>
              <a:buChar char="○"/>
              <a:defRPr sz="15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238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500"/>
              <a:buFont typeface="Montserrat"/>
              <a:buChar char="■"/>
              <a:defRPr sz="15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r">
              <a:buNone/>
              <a:defRPr sz="13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r">
              <a:buNone/>
              <a:defRPr sz="13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r">
              <a:buNone/>
              <a:defRPr sz="13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r">
              <a:buNone/>
              <a:defRPr sz="13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r">
              <a:buNone/>
              <a:defRPr sz="13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r">
              <a:buNone/>
              <a:defRPr sz="13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r">
              <a:buNone/>
              <a:defRPr sz="13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r">
              <a:buNone/>
              <a:defRPr sz="13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</p:sldLayoutIdLst>
  <mc:AlternateContent>
    <mc:Choice Requires="p14">
      <p:transition p14:dur="200">
        <p:fade/>
      </p:transition>
    </mc:Choice>
    <mc:Fallback>
      <p:transition>
        <p:fade/>
      </p:transition>
    </mc:Fallback>
  </mc:AlternateConten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455">
          <p15:clr>
            <a:srgbClr val="EA4335"/>
          </p15:clr>
        </p15:guide>
        <p15:guide id="2" pos="5305">
          <p15:clr>
            <a:srgbClr val="EA4335"/>
          </p15:clr>
        </p15:guide>
        <p15:guide id="3" orient="horz" pos="340">
          <p15:clr>
            <a:srgbClr val="EA4335"/>
          </p15:clr>
        </p15:guide>
        <p15:guide id="4" orient="horz" pos="2903">
          <p15:clr>
            <a:srgbClr val="EA4335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E2A47"/>
        </a:solidFill>
      </p:bgPr>
    </p:bg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3"/>
          <p:cNvSpPr txBox="1"/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/>
        </p:txBody>
      </p:sp>
      <p:sp>
        <p:nvSpPr>
          <p:cNvPr id="262" name="Google Shape;262;p33"/>
          <p:cNvSpPr txBox="1"/>
          <p:nvPr>
            <p:ph idx="1" type="body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263" name="Google Shape;263;p3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3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3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3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3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3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3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3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3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9" r:id="rId1"/>
  </p:sldLayoutIdLst>
  <mc:AlternateContent>
    <mc:Choice Requires="p14">
      <p:transition p14:dur="200">
        <p:fade/>
      </p:transition>
    </mc:Choice>
    <mc:Fallback>
      <p:transition>
        <p:fade/>
      </p:transition>
    </mc:Fallback>
  </mc:AlternateConten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Relationship Id="rId4" Type="http://schemas.openxmlformats.org/officeDocument/2006/relationships/image" Target="../media/image7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5" Type="http://schemas.openxmlformats.org/officeDocument/2006/relationships/image" Target="../media/image24.png"/><Relationship Id="rId6" Type="http://schemas.openxmlformats.org/officeDocument/2006/relationships/image" Target="../media/image15.png"/><Relationship Id="rId7" Type="http://schemas.openxmlformats.org/officeDocument/2006/relationships/image" Target="../media/image23.png"/><Relationship Id="rId8" Type="http://schemas.openxmlformats.org/officeDocument/2006/relationships/image" Target="../media/image16.png"/><Relationship Id="rId10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2.png"/><Relationship Id="rId4" Type="http://schemas.openxmlformats.org/officeDocument/2006/relationships/image" Target="../media/image10.png"/><Relationship Id="rId5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Relationship Id="rId4" Type="http://schemas.openxmlformats.org/officeDocument/2006/relationships/image" Target="../media/image2.png"/><Relationship Id="rId5" Type="http://schemas.openxmlformats.org/officeDocument/2006/relationships/image" Target="../media/image3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Relationship Id="rId4" Type="http://schemas.openxmlformats.org/officeDocument/2006/relationships/image" Target="../media/image17.png"/><Relationship Id="rId5" Type="http://schemas.openxmlformats.org/officeDocument/2006/relationships/image" Target="../media/image2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Relationship Id="rId4" Type="http://schemas.openxmlformats.org/officeDocument/2006/relationships/image" Target="../media/image2.png"/><Relationship Id="rId5" Type="http://schemas.openxmlformats.org/officeDocument/2006/relationships/image" Target="../media/image29.png"/><Relationship Id="rId6" Type="http://schemas.openxmlformats.org/officeDocument/2006/relationships/image" Target="../media/image27.png"/><Relationship Id="rId7" Type="http://schemas.openxmlformats.org/officeDocument/2006/relationships/image" Target="../media/image2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8.jpg"/><Relationship Id="rId4" Type="http://schemas.openxmlformats.org/officeDocument/2006/relationships/image" Target="../media/image1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png"/><Relationship Id="rId4" Type="http://schemas.openxmlformats.org/officeDocument/2006/relationships/image" Target="../media/image29.png"/><Relationship Id="rId5" Type="http://schemas.openxmlformats.org/officeDocument/2006/relationships/image" Target="../media/image19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png"/><Relationship Id="rId4" Type="http://schemas.openxmlformats.org/officeDocument/2006/relationships/image" Target="../media/image27.png"/><Relationship Id="rId5" Type="http://schemas.openxmlformats.org/officeDocument/2006/relationships/image" Target="../media/image21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.png"/><Relationship Id="rId4" Type="http://schemas.openxmlformats.org/officeDocument/2006/relationships/image" Target="../media/image25.png"/><Relationship Id="rId9" Type="http://schemas.openxmlformats.org/officeDocument/2006/relationships/image" Target="../media/image39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26.png"/><Relationship Id="rId8" Type="http://schemas.openxmlformats.org/officeDocument/2006/relationships/image" Target="../media/image40.png"/><Relationship Id="rId11" Type="http://schemas.openxmlformats.org/officeDocument/2006/relationships/image" Target="../media/image32.png"/><Relationship Id="rId10" Type="http://schemas.openxmlformats.org/officeDocument/2006/relationships/image" Target="../media/image46.png"/><Relationship Id="rId13" Type="http://schemas.openxmlformats.org/officeDocument/2006/relationships/image" Target="../media/image31.png"/><Relationship Id="rId12" Type="http://schemas.openxmlformats.org/officeDocument/2006/relationships/image" Target="../media/image3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0.png"/><Relationship Id="rId4" Type="http://schemas.openxmlformats.org/officeDocument/2006/relationships/image" Target="../media/image2.png"/><Relationship Id="rId5" Type="http://schemas.openxmlformats.org/officeDocument/2006/relationships/image" Target="../media/image3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0.png"/><Relationship Id="rId4" Type="http://schemas.openxmlformats.org/officeDocument/2006/relationships/image" Target="../media/image3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0.png"/><Relationship Id="rId4" Type="http://schemas.openxmlformats.org/officeDocument/2006/relationships/image" Target="../media/image2.png"/><Relationship Id="rId5" Type="http://schemas.openxmlformats.org/officeDocument/2006/relationships/image" Target="../media/image43.png"/><Relationship Id="rId6" Type="http://schemas.openxmlformats.org/officeDocument/2006/relationships/image" Target="../media/image30.png"/><Relationship Id="rId7" Type="http://schemas.openxmlformats.org/officeDocument/2006/relationships/image" Target="../media/image3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0.png"/><Relationship Id="rId4" Type="http://schemas.openxmlformats.org/officeDocument/2006/relationships/image" Target="../media/image43.png"/><Relationship Id="rId5" Type="http://schemas.openxmlformats.org/officeDocument/2006/relationships/image" Target="../media/image47.png"/><Relationship Id="rId6" Type="http://schemas.openxmlformats.org/officeDocument/2006/relationships/image" Target="../media/image4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0.png"/><Relationship Id="rId4" Type="http://schemas.openxmlformats.org/officeDocument/2006/relationships/image" Target="../media/image38.jpg"/><Relationship Id="rId5" Type="http://schemas.openxmlformats.org/officeDocument/2006/relationships/image" Target="../media/image3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3.jpg"/><Relationship Id="rId4" Type="http://schemas.openxmlformats.org/officeDocument/2006/relationships/image" Target="../media/image10.png"/><Relationship Id="rId5" Type="http://schemas.openxmlformats.org/officeDocument/2006/relationships/image" Target="../media/image3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0.png"/><Relationship Id="rId4" Type="http://schemas.openxmlformats.org/officeDocument/2006/relationships/image" Target="../media/image44.jpg"/><Relationship Id="rId5" Type="http://schemas.openxmlformats.org/officeDocument/2006/relationships/image" Target="../media/image3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0.png"/><Relationship Id="rId4" Type="http://schemas.openxmlformats.org/officeDocument/2006/relationships/image" Target="../media/image34.png"/><Relationship Id="rId5" Type="http://schemas.openxmlformats.org/officeDocument/2006/relationships/image" Target="../media/image48.png"/><Relationship Id="rId6" Type="http://schemas.openxmlformats.org/officeDocument/2006/relationships/image" Target="../media/image50.png"/><Relationship Id="rId7" Type="http://schemas.openxmlformats.org/officeDocument/2006/relationships/image" Target="../media/image51.png"/><Relationship Id="rId8" Type="http://schemas.openxmlformats.org/officeDocument/2006/relationships/image" Target="../media/image4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0.png"/><Relationship Id="rId4" Type="http://schemas.openxmlformats.org/officeDocument/2006/relationships/image" Target="../media/image45.jpg"/><Relationship Id="rId5" Type="http://schemas.openxmlformats.org/officeDocument/2006/relationships/image" Target="../media/image3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8.png"/><Relationship Id="rId4" Type="http://schemas.openxmlformats.org/officeDocument/2006/relationships/image" Target="../media/image10.png"/><Relationship Id="rId5" Type="http://schemas.openxmlformats.org/officeDocument/2006/relationships/image" Target="../media/image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0.png"/><Relationship Id="rId4" Type="http://schemas.openxmlformats.org/officeDocument/2006/relationships/image" Target="../media/image6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Relationship Id="rId4" Type="http://schemas.openxmlformats.org/officeDocument/2006/relationships/image" Target="../media/image6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2.png"/><Relationship Id="rId4" Type="http://schemas.openxmlformats.org/officeDocument/2006/relationships/image" Target="../media/image49.png"/><Relationship Id="rId5" Type="http://schemas.openxmlformats.org/officeDocument/2006/relationships/image" Target="../media/image10.png"/><Relationship Id="rId6" Type="http://schemas.openxmlformats.org/officeDocument/2006/relationships/image" Target="../media/image6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0.png"/><Relationship Id="rId4" Type="http://schemas.openxmlformats.org/officeDocument/2006/relationships/image" Target="../media/image62.png"/><Relationship Id="rId5" Type="http://schemas.openxmlformats.org/officeDocument/2006/relationships/image" Target="../media/image56.png"/><Relationship Id="rId6" Type="http://schemas.openxmlformats.org/officeDocument/2006/relationships/image" Target="../media/image5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0.png"/><Relationship Id="rId4" Type="http://schemas.openxmlformats.org/officeDocument/2006/relationships/image" Target="../media/image7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0.png"/><Relationship Id="rId4" Type="http://schemas.openxmlformats.org/officeDocument/2006/relationships/image" Target="../media/image63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0.png"/><Relationship Id="rId4" Type="http://schemas.openxmlformats.org/officeDocument/2006/relationships/image" Target="../media/image65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0.png"/><Relationship Id="rId4" Type="http://schemas.openxmlformats.org/officeDocument/2006/relationships/image" Target="../media/image87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4.png"/><Relationship Id="rId4" Type="http://schemas.openxmlformats.org/officeDocument/2006/relationships/image" Target="../media/image10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0.png"/><Relationship Id="rId4" Type="http://schemas.openxmlformats.org/officeDocument/2006/relationships/image" Target="../media/image71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0.png"/><Relationship Id="rId4" Type="http://schemas.openxmlformats.org/officeDocument/2006/relationships/image" Target="../media/image77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0.png"/><Relationship Id="rId4" Type="http://schemas.openxmlformats.org/officeDocument/2006/relationships/image" Target="../media/image5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Relationship Id="rId4" Type="http://schemas.openxmlformats.org/officeDocument/2006/relationships/image" Target="../media/image5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0.png"/><Relationship Id="rId4" Type="http://schemas.openxmlformats.org/officeDocument/2006/relationships/image" Target="../media/image78.png"/><Relationship Id="rId5" Type="http://schemas.openxmlformats.org/officeDocument/2006/relationships/image" Target="../media/image64.png"/><Relationship Id="rId6" Type="http://schemas.openxmlformats.org/officeDocument/2006/relationships/image" Target="../media/image59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0.png"/><Relationship Id="rId4" Type="http://schemas.openxmlformats.org/officeDocument/2006/relationships/image" Target="../media/image80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0.png"/><Relationship Id="rId4" Type="http://schemas.openxmlformats.org/officeDocument/2006/relationships/image" Target="../media/image61.png"/><Relationship Id="rId5" Type="http://schemas.openxmlformats.org/officeDocument/2006/relationships/image" Target="../media/image69.png"/><Relationship Id="rId6" Type="http://schemas.openxmlformats.org/officeDocument/2006/relationships/image" Target="../media/image66.png"/><Relationship Id="rId7" Type="http://schemas.openxmlformats.org/officeDocument/2006/relationships/image" Target="../media/image67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0.png"/><Relationship Id="rId4" Type="http://schemas.openxmlformats.org/officeDocument/2006/relationships/image" Target="../media/image61.png"/><Relationship Id="rId5" Type="http://schemas.openxmlformats.org/officeDocument/2006/relationships/image" Target="../media/image69.png"/><Relationship Id="rId6" Type="http://schemas.openxmlformats.org/officeDocument/2006/relationships/image" Target="../media/image66.png"/><Relationship Id="rId7" Type="http://schemas.openxmlformats.org/officeDocument/2006/relationships/image" Target="../media/image67.png"/><Relationship Id="rId8" Type="http://schemas.openxmlformats.org/officeDocument/2006/relationships/image" Target="../media/image72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0.png"/><Relationship Id="rId4" Type="http://schemas.openxmlformats.org/officeDocument/2006/relationships/image" Target="../media/image61.png"/><Relationship Id="rId5" Type="http://schemas.openxmlformats.org/officeDocument/2006/relationships/image" Target="../media/image72.png"/><Relationship Id="rId6" Type="http://schemas.openxmlformats.org/officeDocument/2006/relationships/image" Target="../media/image67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0.png"/><Relationship Id="rId4" Type="http://schemas.openxmlformats.org/officeDocument/2006/relationships/image" Target="../media/image61.png"/><Relationship Id="rId5" Type="http://schemas.openxmlformats.org/officeDocument/2006/relationships/image" Target="../media/image72.png"/><Relationship Id="rId6" Type="http://schemas.openxmlformats.org/officeDocument/2006/relationships/image" Target="../media/image70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83.png"/><Relationship Id="rId4" Type="http://schemas.openxmlformats.org/officeDocument/2006/relationships/image" Target="../media/image10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0.png"/><Relationship Id="rId4" Type="http://schemas.openxmlformats.org/officeDocument/2006/relationships/image" Target="../media/image81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10.png"/><Relationship Id="rId4" Type="http://schemas.openxmlformats.org/officeDocument/2006/relationships/image" Target="../media/image74.png"/><Relationship Id="rId5" Type="http://schemas.openxmlformats.org/officeDocument/2006/relationships/image" Target="../media/image73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10.png"/><Relationship Id="rId4" Type="http://schemas.openxmlformats.org/officeDocument/2006/relationships/image" Target="../media/image7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10.png"/><Relationship Id="rId4" Type="http://schemas.openxmlformats.org/officeDocument/2006/relationships/image" Target="../media/image75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10.png"/><Relationship Id="rId4" Type="http://schemas.openxmlformats.org/officeDocument/2006/relationships/image" Target="../media/image84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85.png"/><Relationship Id="rId4" Type="http://schemas.openxmlformats.org/officeDocument/2006/relationships/image" Target="../media/image10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10.png"/><Relationship Id="rId4" Type="http://schemas.openxmlformats.org/officeDocument/2006/relationships/image" Target="../media/image82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54.xml"/><Relationship Id="rId3" Type="http://schemas.openxmlformats.org/officeDocument/2006/relationships/hyperlink" Target="https://www.flaticon.com/" TargetMode="External"/><Relationship Id="rId4" Type="http://schemas.openxmlformats.org/officeDocument/2006/relationships/hyperlink" Target="https://icon-icons.com/" TargetMode="External"/><Relationship Id="rId5" Type="http://schemas.openxmlformats.org/officeDocument/2006/relationships/image" Target="../media/image88.png"/><Relationship Id="rId6" Type="http://schemas.openxmlformats.org/officeDocument/2006/relationships/hyperlink" Target="https://github.com/GP-3-25-26" TargetMode="External"/><Relationship Id="rId7" Type="http://schemas.openxmlformats.org/officeDocument/2006/relationships/image" Target="../media/image86.png"/><Relationship Id="rId8" Type="http://schemas.openxmlformats.org/officeDocument/2006/relationships/hyperlink" Target="https://github.com/GP-3-25-26" TargetMode="Externa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55.xml"/><Relationship Id="rId3" Type="http://schemas.openxmlformats.org/officeDocument/2006/relationships/hyperlink" Target="https://fonts.google.com/specimen/Montserrat" TargetMode="External"/><Relationship Id="rId4" Type="http://schemas.openxmlformats.org/officeDocument/2006/relationships/hyperlink" Target="https://fonts.google.com/specimen/Bebas+Neue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Relationship Id="rId4" Type="http://schemas.openxmlformats.org/officeDocument/2006/relationships/image" Target="../media/image3.png"/><Relationship Id="rId5" Type="http://schemas.openxmlformats.org/officeDocument/2006/relationships/image" Target="../media/image1.png"/><Relationship Id="rId6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Relationship Id="rId4" Type="http://schemas.openxmlformats.org/officeDocument/2006/relationships/image" Target="../media/image13.png"/><Relationship Id="rId5" Type="http://schemas.openxmlformats.org/officeDocument/2006/relationships/image" Target="../media/image2.png"/><Relationship Id="rId6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Relationship Id="rId4" Type="http://schemas.openxmlformats.org/officeDocument/2006/relationships/image" Target="../media/image4.png"/><Relationship Id="rId5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5"/>
          <p:cNvSpPr txBox="1"/>
          <p:nvPr/>
        </p:nvSpPr>
        <p:spPr>
          <a:xfrm>
            <a:off x="-214808" y="915749"/>
            <a:ext cx="3552600" cy="5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rgbClr val="42B5FC"/>
                </a:solidFill>
                <a:latin typeface="Bebas Neue"/>
                <a:ea typeface="Bebas Neue"/>
                <a:cs typeface="Bebas Neue"/>
                <a:sym typeface="Bebas Neue"/>
              </a:rPr>
              <a:t>Honrando memorias</a:t>
            </a:r>
            <a:endParaRPr sz="2900">
              <a:solidFill>
                <a:srgbClr val="42B5FC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271" name="Google Shape;271;p35" title="etsii_us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000" y="87775"/>
            <a:ext cx="8713999" cy="1680700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35"/>
          <p:cNvSpPr txBox="1"/>
          <p:nvPr/>
        </p:nvSpPr>
        <p:spPr>
          <a:xfrm>
            <a:off x="1343100" y="2302350"/>
            <a:ext cx="64578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latin typeface="Montserrat SemiBold"/>
                <a:ea typeface="Montserrat SemiBold"/>
                <a:cs typeface="Montserrat SemiBold"/>
                <a:sym typeface="Montserrat SemiBold"/>
              </a:rPr>
              <a:t>Aplicación práctica de Design Thinking</a:t>
            </a:r>
            <a:endParaRPr sz="2300"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73" name="Google Shape;273;p35"/>
          <p:cNvSpPr txBox="1"/>
          <p:nvPr/>
        </p:nvSpPr>
        <p:spPr>
          <a:xfrm>
            <a:off x="2127750" y="1900700"/>
            <a:ext cx="4888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Montserrat Black"/>
                <a:ea typeface="Montserrat Black"/>
                <a:cs typeface="Montserrat Black"/>
                <a:sym typeface="Montserrat Black"/>
              </a:rPr>
              <a:t>GESTIÓN TI: GESTIÓN DE PRODUCTOS</a:t>
            </a:r>
            <a:endParaRPr sz="180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274" name="Google Shape;274;p35"/>
          <p:cNvSpPr txBox="1"/>
          <p:nvPr/>
        </p:nvSpPr>
        <p:spPr>
          <a:xfrm>
            <a:off x="215000" y="3559550"/>
            <a:ext cx="40128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Francisco Sebastian Benitez Ruis </a:t>
            </a: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Diaz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Daniel Galván Cancio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Nicolás Herrera Lobo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Jaime Linares Barrera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5" name="Google Shape;275;p35"/>
          <p:cNvSpPr txBox="1"/>
          <p:nvPr/>
        </p:nvSpPr>
        <p:spPr>
          <a:xfrm>
            <a:off x="1429550" y="3101575"/>
            <a:ext cx="15837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Montserrat SemiBold"/>
                <a:ea typeface="Montserrat SemiBold"/>
                <a:cs typeface="Montserrat SemiBold"/>
                <a:sym typeface="Montserrat SemiBold"/>
              </a:rPr>
              <a:t>Grupo 3</a:t>
            </a:r>
            <a:endParaRPr sz="2100"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276" name="Google Shape;276;p35" title="memoryCover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55200" y="3038375"/>
            <a:ext cx="4224251" cy="1793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44"/>
          <p:cNvSpPr/>
          <p:nvPr/>
        </p:nvSpPr>
        <p:spPr>
          <a:xfrm>
            <a:off x="7863490" y="121050"/>
            <a:ext cx="1079700" cy="10620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6" name="Google Shape;386;p44"/>
          <p:cNvSpPr txBox="1"/>
          <p:nvPr>
            <p:ph idx="4294967295" type="title"/>
          </p:nvPr>
        </p:nvSpPr>
        <p:spPr>
          <a:xfrm>
            <a:off x="264925" y="-201625"/>
            <a:ext cx="1283400" cy="142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chemeClr val="lt1"/>
                </a:solidFill>
              </a:rPr>
              <a:t>02</a:t>
            </a:r>
            <a:endParaRPr sz="9600">
              <a:solidFill>
                <a:schemeClr val="lt1"/>
              </a:solidFill>
            </a:endParaRPr>
          </a:p>
        </p:txBody>
      </p:sp>
      <p:sp>
        <p:nvSpPr>
          <p:cNvPr id="387" name="Google Shape;387;p44"/>
          <p:cNvSpPr txBox="1"/>
          <p:nvPr>
            <p:ph type="title"/>
          </p:nvPr>
        </p:nvSpPr>
        <p:spPr>
          <a:xfrm>
            <a:off x="640575" y="658000"/>
            <a:ext cx="7266600" cy="81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</a:rPr>
              <a:t>Fase 1: </a:t>
            </a:r>
            <a:r>
              <a:rPr lang="en">
                <a:solidFill>
                  <a:schemeClr val="lt1"/>
                </a:solidFill>
              </a:rPr>
              <a:t>empatía </a:t>
            </a:r>
            <a:r>
              <a:rPr lang="en">
                <a:solidFill>
                  <a:srgbClr val="434343"/>
                </a:solidFill>
              </a:rPr>
              <a:t>- los 5 por qués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388" name="Google Shape;38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05316" y="151204"/>
            <a:ext cx="1005840" cy="1005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58875" y="1398088"/>
            <a:ext cx="925500" cy="92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4473" y="2533327"/>
            <a:ext cx="1223750" cy="122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60349" y="2533323"/>
            <a:ext cx="1223750" cy="122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4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886136" y="2511798"/>
            <a:ext cx="1223750" cy="122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4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530411" y="2533323"/>
            <a:ext cx="1223750" cy="122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4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337698" y="2541723"/>
            <a:ext cx="1223750" cy="122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p4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flipH="1" rot="-2506889">
            <a:off x="1555770" y="1913009"/>
            <a:ext cx="1021550" cy="1021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p4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rot="-8099942">
            <a:off x="2998169" y="3399684"/>
            <a:ext cx="1021551" cy="1021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p4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flipH="1" rot="-2506889">
            <a:off x="4767145" y="1913009"/>
            <a:ext cx="1021550" cy="1021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4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rot="-8099942">
            <a:off x="6593919" y="3466234"/>
            <a:ext cx="1021551" cy="1021552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p44"/>
          <p:cNvSpPr txBox="1"/>
          <p:nvPr>
            <p:ph idx="12" type="sldNum"/>
          </p:nvPr>
        </p:nvSpPr>
        <p:spPr>
          <a:xfrm>
            <a:off x="8121800" y="4559550"/>
            <a:ext cx="9255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Bebas Neue"/>
                <a:ea typeface="Bebas Neue"/>
                <a:cs typeface="Bebas Neue"/>
                <a:sym typeface="Bebas Neue"/>
              </a:rPr>
              <a:t>09</a:t>
            </a:r>
            <a:r>
              <a:rPr lang="en" sz="2400">
                <a:latin typeface="Bebas Neue"/>
                <a:ea typeface="Bebas Neue"/>
                <a:cs typeface="Bebas Neue"/>
                <a:sym typeface="Bebas Neue"/>
              </a:rPr>
              <a:t>/</a:t>
            </a:r>
            <a:r>
              <a:rPr lang="en"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rPr>
              <a:t>53</a:t>
            </a:r>
            <a:endParaRPr sz="2400">
              <a:latin typeface="Bebas Neue"/>
              <a:ea typeface="Bebas Neue"/>
              <a:cs typeface="Bebas Neue"/>
              <a:sym typeface="Bebas Neue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4" name="Google Shape;404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925" y="1883600"/>
            <a:ext cx="8646226" cy="2924441"/>
          </a:xfrm>
          <a:prstGeom prst="rect">
            <a:avLst/>
          </a:prstGeom>
          <a:noFill/>
          <a:ln>
            <a:noFill/>
          </a:ln>
        </p:spPr>
      </p:pic>
      <p:sp>
        <p:nvSpPr>
          <p:cNvPr id="405" name="Google Shape;405;p45"/>
          <p:cNvSpPr/>
          <p:nvPr/>
        </p:nvSpPr>
        <p:spPr>
          <a:xfrm>
            <a:off x="7863490" y="121050"/>
            <a:ext cx="1079700" cy="10620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06" name="Google Shape;406;p45"/>
          <p:cNvSpPr txBox="1"/>
          <p:nvPr>
            <p:ph idx="4294967295" type="title"/>
          </p:nvPr>
        </p:nvSpPr>
        <p:spPr>
          <a:xfrm>
            <a:off x="264925" y="-201625"/>
            <a:ext cx="1283400" cy="142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chemeClr val="lt1"/>
                </a:solidFill>
              </a:rPr>
              <a:t>02</a:t>
            </a:r>
            <a:endParaRPr sz="9600">
              <a:solidFill>
                <a:schemeClr val="lt1"/>
              </a:solidFill>
            </a:endParaRPr>
          </a:p>
        </p:txBody>
      </p:sp>
      <p:sp>
        <p:nvSpPr>
          <p:cNvPr id="407" name="Google Shape;407;p45"/>
          <p:cNvSpPr txBox="1"/>
          <p:nvPr>
            <p:ph type="title"/>
          </p:nvPr>
        </p:nvSpPr>
        <p:spPr>
          <a:xfrm>
            <a:off x="640575" y="658000"/>
            <a:ext cx="7266600" cy="81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</a:rPr>
              <a:t>Fase 1: </a:t>
            </a:r>
            <a:r>
              <a:rPr lang="en">
                <a:solidFill>
                  <a:schemeClr val="lt1"/>
                </a:solidFill>
              </a:rPr>
              <a:t>empatía</a:t>
            </a:r>
            <a:r>
              <a:rPr lang="en">
                <a:solidFill>
                  <a:srgbClr val="434343"/>
                </a:solidFill>
              </a:rPr>
              <a:t> - mapa mental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408" name="Google Shape;408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05316" y="151204"/>
            <a:ext cx="1005840" cy="1005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16625" y="1418050"/>
            <a:ext cx="810001" cy="809999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Google Shape;410;p45"/>
          <p:cNvSpPr txBox="1"/>
          <p:nvPr>
            <p:ph idx="12" type="sldNum"/>
          </p:nvPr>
        </p:nvSpPr>
        <p:spPr>
          <a:xfrm>
            <a:off x="8121800" y="4559550"/>
            <a:ext cx="9255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Bebas Neue"/>
                <a:ea typeface="Bebas Neue"/>
                <a:cs typeface="Bebas Neue"/>
                <a:sym typeface="Bebas Neue"/>
              </a:rPr>
              <a:t>10</a:t>
            </a:r>
            <a:r>
              <a:rPr lang="en" sz="2400">
                <a:latin typeface="Bebas Neue"/>
                <a:ea typeface="Bebas Neue"/>
                <a:cs typeface="Bebas Neue"/>
                <a:sym typeface="Bebas Neue"/>
              </a:rPr>
              <a:t>/</a:t>
            </a:r>
            <a:r>
              <a:rPr lang="en"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rPr>
              <a:t>53</a:t>
            </a:r>
            <a:endParaRPr sz="2400">
              <a:latin typeface="Bebas Neue"/>
              <a:ea typeface="Bebas Neue"/>
              <a:cs typeface="Bebas Neue"/>
              <a:sym typeface="Bebas Neue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46"/>
          <p:cNvSpPr/>
          <p:nvPr/>
        </p:nvSpPr>
        <p:spPr>
          <a:xfrm>
            <a:off x="7863490" y="121050"/>
            <a:ext cx="1079700" cy="10620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6" name="Google Shape;416;p46"/>
          <p:cNvSpPr txBox="1"/>
          <p:nvPr>
            <p:ph idx="4294967295" type="title"/>
          </p:nvPr>
        </p:nvSpPr>
        <p:spPr>
          <a:xfrm>
            <a:off x="264925" y="-201625"/>
            <a:ext cx="1283400" cy="142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chemeClr val="lt1"/>
                </a:solidFill>
              </a:rPr>
              <a:t>02</a:t>
            </a:r>
            <a:endParaRPr sz="9600">
              <a:solidFill>
                <a:schemeClr val="lt1"/>
              </a:solidFill>
            </a:endParaRPr>
          </a:p>
        </p:txBody>
      </p:sp>
      <p:sp>
        <p:nvSpPr>
          <p:cNvPr id="417" name="Google Shape;417;p46"/>
          <p:cNvSpPr txBox="1"/>
          <p:nvPr>
            <p:ph type="title"/>
          </p:nvPr>
        </p:nvSpPr>
        <p:spPr>
          <a:xfrm>
            <a:off x="640575" y="658000"/>
            <a:ext cx="7266600" cy="81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</a:rPr>
              <a:t>Fase 1: </a:t>
            </a:r>
            <a:r>
              <a:rPr lang="en">
                <a:solidFill>
                  <a:schemeClr val="lt1"/>
                </a:solidFill>
              </a:rPr>
              <a:t>empatía </a:t>
            </a:r>
            <a:r>
              <a:rPr lang="en">
                <a:solidFill>
                  <a:srgbClr val="434343"/>
                </a:solidFill>
              </a:rPr>
              <a:t>- infografía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418" name="Google Shape;418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05316" y="151204"/>
            <a:ext cx="1005840" cy="1005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16625" y="1468000"/>
            <a:ext cx="809999" cy="810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p46"/>
          <p:cNvPicPr preferRelativeResize="0"/>
          <p:nvPr/>
        </p:nvPicPr>
        <p:blipFill rotWithShape="1">
          <a:blip r:embed="rId5">
            <a:alphaModFix/>
          </a:blip>
          <a:srcRect b="7971" l="13784" r="13704" t="6769"/>
          <a:stretch/>
        </p:blipFill>
        <p:spPr>
          <a:xfrm>
            <a:off x="1756000" y="1468000"/>
            <a:ext cx="5300790" cy="3485150"/>
          </a:xfrm>
          <a:prstGeom prst="rect">
            <a:avLst/>
          </a:prstGeom>
          <a:noFill/>
          <a:ln>
            <a:noFill/>
          </a:ln>
        </p:spPr>
      </p:pic>
      <p:sp>
        <p:nvSpPr>
          <p:cNvPr id="421" name="Google Shape;421;p46"/>
          <p:cNvSpPr txBox="1"/>
          <p:nvPr>
            <p:ph idx="12" type="sldNum"/>
          </p:nvPr>
        </p:nvSpPr>
        <p:spPr>
          <a:xfrm>
            <a:off x="8121800" y="4559550"/>
            <a:ext cx="9255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Bebas Neue"/>
                <a:ea typeface="Bebas Neue"/>
                <a:cs typeface="Bebas Neue"/>
                <a:sym typeface="Bebas Neue"/>
              </a:rPr>
              <a:t>11</a:t>
            </a:r>
            <a:r>
              <a:rPr lang="en" sz="2400">
                <a:latin typeface="Bebas Neue"/>
                <a:ea typeface="Bebas Neue"/>
                <a:cs typeface="Bebas Neue"/>
                <a:sym typeface="Bebas Neue"/>
              </a:rPr>
              <a:t>/</a:t>
            </a:r>
            <a:r>
              <a:rPr lang="en"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rPr>
              <a:t>53</a:t>
            </a:r>
            <a:endParaRPr sz="2400">
              <a:latin typeface="Bebas Neue"/>
              <a:ea typeface="Bebas Neue"/>
              <a:cs typeface="Bebas Neue"/>
              <a:sym typeface="Bebas Neue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47"/>
          <p:cNvSpPr txBox="1"/>
          <p:nvPr/>
        </p:nvSpPr>
        <p:spPr>
          <a:xfrm>
            <a:off x="264925" y="-201625"/>
            <a:ext cx="1283400" cy="14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03</a:t>
            </a:r>
            <a:endParaRPr sz="96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427" name="Google Shape;427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05316" y="151204"/>
            <a:ext cx="1005840" cy="1005840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Google Shape;428;p47"/>
          <p:cNvSpPr txBox="1"/>
          <p:nvPr>
            <p:ph idx="12" type="sldNum"/>
          </p:nvPr>
        </p:nvSpPr>
        <p:spPr>
          <a:xfrm>
            <a:off x="8121800" y="4559550"/>
            <a:ext cx="9255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Bebas Neue"/>
                <a:ea typeface="Bebas Neue"/>
                <a:cs typeface="Bebas Neue"/>
                <a:sym typeface="Bebas Neue"/>
              </a:rPr>
              <a:t>12</a:t>
            </a:r>
            <a:r>
              <a:rPr lang="en" sz="2400">
                <a:latin typeface="Bebas Neue"/>
                <a:ea typeface="Bebas Neue"/>
                <a:cs typeface="Bebas Neue"/>
                <a:sym typeface="Bebas Neue"/>
              </a:rPr>
              <a:t>/</a:t>
            </a:r>
            <a:r>
              <a:rPr lang="en"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rPr>
              <a:t>53</a:t>
            </a:r>
            <a:endParaRPr sz="2400"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429" name="Google Shape;429;p47"/>
          <p:cNvSpPr txBox="1"/>
          <p:nvPr>
            <p:ph type="title"/>
          </p:nvPr>
        </p:nvSpPr>
        <p:spPr>
          <a:xfrm>
            <a:off x="640575" y="658000"/>
            <a:ext cx="7266600" cy="81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</a:rPr>
              <a:t>Fase 2: </a:t>
            </a:r>
            <a:r>
              <a:rPr lang="en">
                <a:solidFill>
                  <a:srgbClr val="434343"/>
                </a:solidFill>
              </a:rPr>
              <a:t>DEFINIR</a:t>
            </a:r>
            <a:endParaRPr>
              <a:solidFill>
                <a:srgbClr val="434343"/>
              </a:solidFill>
            </a:endParaRPr>
          </a:p>
        </p:txBody>
      </p:sp>
      <p:pic>
        <p:nvPicPr>
          <p:cNvPr id="430" name="Google Shape;430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67650" y="1872711"/>
            <a:ext cx="2555575" cy="2555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50890" y="1837763"/>
            <a:ext cx="2625460" cy="26254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48"/>
          <p:cNvSpPr/>
          <p:nvPr/>
        </p:nvSpPr>
        <p:spPr>
          <a:xfrm>
            <a:off x="7863490" y="121050"/>
            <a:ext cx="1079700" cy="10620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37" name="Google Shape;437;p48"/>
          <p:cNvSpPr txBox="1"/>
          <p:nvPr>
            <p:ph idx="4294967295" type="title"/>
          </p:nvPr>
        </p:nvSpPr>
        <p:spPr>
          <a:xfrm>
            <a:off x="264925" y="-201625"/>
            <a:ext cx="1283400" cy="142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chemeClr val="lt1"/>
                </a:solidFill>
              </a:rPr>
              <a:t>03</a:t>
            </a:r>
            <a:endParaRPr sz="9600">
              <a:solidFill>
                <a:schemeClr val="lt1"/>
              </a:solidFill>
            </a:endParaRPr>
          </a:p>
        </p:txBody>
      </p:sp>
      <p:sp>
        <p:nvSpPr>
          <p:cNvPr id="438" name="Google Shape;438;p48"/>
          <p:cNvSpPr txBox="1"/>
          <p:nvPr>
            <p:ph type="title"/>
          </p:nvPr>
        </p:nvSpPr>
        <p:spPr>
          <a:xfrm>
            <a:off x="640575" y="658000"/>
            <a:ext cx="7266600" cy="81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</a:rPr>
              <a:t>Fase 2: </a:t>
            </a:r>
            <a:r>
              <a:rPr lang="en">
                <a:solidFill>
                  <a:schemeClr val="lt1"/>
                </a:solidFill>
              </a:rPr>
              <a:t>DEFINIR </a:t>
            </a:r>
            <a:r>
              <a:rPr lang="en">
                <a:solidFill>
                  <a:srgbClr val="434343"/>
                </a:solidFill>
              </a:rPr>
              <a:t>- Técnicas utilizadas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439" name="Google Shape;43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05316" y="151204"/>
            <a:ext cx="1005840" cy="1005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Google Shape;440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91272" y="2180650"/>
            <a:ext cx="1283400" cy="128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" name="Google Shape;441;p48"/>
          <p:cNvPicPr preferRelativeResize="0"/>
          <p:nvPr/>
        </p:nvPicPr>
        <p:blipFill rotWithShape="1">
          <a:blip r:embed="rId5">
            <a:alphaModFix/>
          </a:blip>
          <a:srcRect b="2515" l="2515" r="0" t="0"/>
          <a:stretch/>
        </p:blipFill>
        <p:spPr>
          <a:xfrm>
            <a:off x="1462459" y="2049957"/>
            <a:ext cx="1384750" cy="138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Google Shape;442;p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45894" y="2125792"/>
            <a:ext cx="1384750" cy="1384750"/>
          </a:xfrm>
          <a:prstGeom prst="rect">
            <a:avLst/>
          </a:prstGeom>
          <a:noFill/>
          <a:ln>
            <a:noFill/>
          </a:ln>
        </p:spPr>
      </p:pic>
      <p:sp>
        <p:nvSpPr>
          <p:cNvPr id="443" name="Google Shape;443;p48"/>
          <p:cNvSpPr txBox="1"/>
          <p:nvPr>
            <p:ph idx="12" type="sldNum"/>
          </p:nvPr>
        </p:nvSpPr>
        <p:spPr>
          <a:xfrm>
            <a:off x="8121800" y="4559550"/>
            <a:ext cx="9255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Bebas Neue"/>
                <a:ea typeface="Bebas Neue"/>
                <a:cs typeface="Bebas Neue"/>
                <a:sym typeface="Bebas Neue"/>
              </a:rPr>
              <a:t>13</a:t>
            </a:r>
            <a:r>
              <a:rPr lang="en" sz="2400">
                <a:latin typeface="Bebas Neue"/>
                <a:ea typeface="Bebas Neue"/>
                <a:cs typeface="Bebas Neue"/>
                <a:sym typeface="Bebas Neue"/>
              </a:rPr>
              <a:t>/</a:t>
            </a:r>
            <a:r>
              <a:rPr lang="en"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rPr>
              <a:t>53</a:t>
            </a:r>
            <a:endParaRPr sz="2400"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444" name="Google Shape;444;p48"/>
          <p:cNvSpPr txBox="1"/>
          <p:nvPr/>
        </p:nvSpPr>
        <p:spPr>
          <a:xfrm>
            <a:off x="1210834" y="3694906"/>
            <a:ext cx="17448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Matriz 2x2</a:t>
            </a:r>
            <a:endParaRPr b="1" sz="1500">
              <a:solidFill>
                <a:schemeClr val="accent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45" name="Google Shape;445;p48"/>
          <p:cNvSpPr txBox="1"/>
          <p:nvPr/>
        </p:nvSpPr>
        <p:spPr>
          <a:xfrm>
            <a:off x="2865877" y="3582153"/>
            <a:ext cx="1744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Escalera </a:t>
            </a:r>
            <a:endParaRPr sz="15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Por qué - Cómo</a:t>
            </a:r>
            <a:endParaRPr b="1" sz="1500">
              <a:solidFill>
                <a:schemeClr val="accent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46" name="Google Shape;446;p48"/>
          <p:cNvSpPr txBox="1"/>
          <p:nvPr/>
        </p:nvSpPr>
        <p:spPr>
          <a:xfrm>
            <a:off x="4515509" y="3582150"/>
            <a:ext cx="1744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Marco de punto de vista</a:t>
            </a:r>
            <a:endParaRPr b="1" sz="1500">
              <a:solidFill>
                <a:schemeClr val="accent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47" name="Google Shape;447;p48"/>
          <p:cNvSpPr txBox="1"/>
          <p:nvPr/>
        </p:nvSpPr>
        <p:spPr>
          <a:xfrm>
            <a:off x="6188383" y="3694888"/>
            <a:ext cx="17448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Infografía</a:t>
            </a:r>
            <a:endParaRPr b="1" sz="1500">
              <a:solidFill>
                <a:schemeClr val="accent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48" name="Google Shape;448;p48"/>
          <p:cNvPicPr preferRelativeResize="0"/>
          <p:nvPr/>
        </p:nvPicPr>
        <p:blipFill rotWithShape="1">
          <a:blip r:embed="rId7">
            <a:alphaModFix/>
          </a:blip>
          <a:srcRect b="17252" l="0" r="12126" t="0"/>
          <a:stretch/>
        </p:blipFill>
        <p:spPr>
          <a:xfrm>
            <a:off x="4688752" y="2255548"/>
            <a:ext cx="1384750" cy="106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3" name="Google Shape;453;p49" title="postits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9525" y="1668581"/>
            <a:ext cx="8224974" cy="3066750"/>
          </a:xfrm>
          <a:prstGeom prst="rect">
            <a:avLst/>
          </a:prstGeom>
          <a:noFill/>
          <a:ln>
            <a:noFill/>
          </a:ln>
        </p:spPr>
      </p:pic>
      <p:sp>
        <p:nvSpPr>
          <p:cNvPr id="454" name="Google Shape;454;p49"/>
          <p:cNvSpPr/>
          <p:nvPr/>
        </p:nvSpPr>
        <p:spPr>
          <a:xfrm>
            <a:off x="7863490" y="121050"/>
            <a:ext cx="1079700" cy="10620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55" name="Google Shape;455;p49"/>
          <p:cNvSpPr txBox="1"/>
          <p:nvPr>
            <p:ph idx="4294967295" type="title"/>
          </p:nvPr>
        </p:nvSpPr>
        <p:spPr>
          <a:xfrm>
            <a:off x="264925" y="-201625"/>
            <a:ext cx="1283400" cy="142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chemeClr val="lt1"/>
                </a:solidFill>
              </a:rPr>
              <a:t>03</a:t>
            </a:r>
            <a:endParaRPr sz="9600">
              <a:solidFill>
                <a:schemeClr val="lt1"/>
              </a:solidFill>
            </a:endParaRPr>
          </a:p>
        </p:txBody>
      </p:sp>
      <p:sp>
        <p:nvSpPr>
          <p:cNvPr id="456" name="Google Shape;456;p49"/>
          <p:cNvSpPr txBox="1"/>
          <p:nvPr>
            <p:ph type="title"/>
          </p:nvPr>
        </p:nvSpPr>
        <p:spPr>
          <a:xfrm>
            <a:off x="640575" y="658000"/>
            <a:ext cx="7266600" cy="81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</a:rPr>
              <a:t>Fase 2: </a:t>
            </a:r>
            <a:r>
              <a:rPr lang="en">
                <a:solidFill>
                  <a:schemeClr val="lt1"/>
                </a:solidFill>
              </a:rPr>
              <a:t>DEFINIR </a:t>
            </a:r>
            <a:r>
              <a:rPr lang="en">
                <a:solidFill>
                  <a:srgbClr val="434343"/>
                </a:solidFill>
              </a:rPr>
              <a:t>- TRABAJO PREVIO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457" name="Google Shape;457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05316" y="151204"/>
            <a:ext cx="1005840" cy="1005840"/>
          </a:xfrm>
          <a:prstGeom prst="rect">
            <a:avLst/>
          </a:prstGeom>
          <a:noFill/>
          <a:ln>
            <a:noFill/>
          </a:ln>
        </p:spPr>
      </p:pic>
      <p:sp>
        <p:nvSpPr>
          <p:cNvPr id="458" name="Google Shape;458;p49"/>
          <p:cNvSpPr txBox="1"/>
          <p:nvPr>
            <p:ph idx="12" type="sldNum"/>
          </p:nvPr>
        </p:nvSpPr>
        <p:spPr>
          <a:xfrm>
            <a:off x="8121800" y="4559550"/>
            <a:ext cx="9255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Bebas Neue"/>
                <a:ea typeface="Bebas Neue"/>
                <a:cs typeface="Bebas Neue"/>
                <a:sym typeface="Bebas Neue"/>
              </a:rPr>
              <a:t>14</a:t>
            </a:r>
            <a:r>
              <a:rPr lang="en" sz="2400">
                <a:latin typeface="Bebas Neue"/>
                <a:ea typeface="Bebas Neue"/>
                <a:cs typeface="Bebas Neue"/>
                <a:sym typeface="Bebas Neue"/>
              </a:rPr>
              <a:t>/</a:t>
            </a:r>
            <a:r>
              <a:rPr lang="en"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rPr>
              <a:t>53</a:t>
            </a:r>
            <a:endParaRPr sz="2400">
              <a:latin typeface="Bebas Neue"/>
              <a:ea typeface="Bebas Neue"/>
              <a:cs typeface="Bebas Neue"/>
              <a:sym typeface="Bebas Neue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50"/>
          <p:cNvSpPr/>
          <p:nvPr/>
        </p:nvSpPr>
        <p:spPr>
          <a:xfrm>
            <a:off x="7863490" y="121050"/>
            <a:ext cx="1079700" cy="10620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64" name="Google Shape;464;p50"/>
          <p:cNvSpPr txBox="1"/>
          <p:nvPr>
            <p:ph idx="4294967295" type="title"/>
          </p:nvPr>
        </p:nvSpPr>
        <p:spPr>
          <a:xfrm>
            <a:off x="264925" y="-201625"/>
            <a:ext cx="1283400" cy="142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chemeClr val="lt1"/>
                </a:solidFill>
              </a:rPr>
              <a:t>03</a:t>
            </a:r>
            <a:endParaRPr sz="9600">
              <a:solidFill>
                <a:schemeClr val="lt1"/>
              </a:solidFill>
            </a:endParaRPr>
          </a:p>
        </p:txBody>
      </p:sp>
      <p:sp>
        <p:nvSpPr>
          <p:cNvPr id="465" name="Google Shape;465;p50"/>
          <p:cNvSpPr txBox="1"/>
          <p:nvPr>
            <p:ph type="title"/>
          </p:nvPr>
        </p:nvSpPr>
        <p:spPr>
          <a:xfrm>
            <a:off x="640575" y="658000"/>
            <a:ext cx="7266600" cy="81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</a:rPr>
              <a:t>Fase 2: </a:t>
            </a:r>
            <a:r>
              <a:rPr lang="en">
                <a:solidFill>
                  <a:schemeClr val="lt1"/>
                </a:solidFill>
              </a:rPr>
              <a:t>DEFINIR </a:t>
            </a:r>
            <a:r>
              <a:rPr lang="en">
                <a:solidFill>
                  <a:srgbClr val="434343"/>
                </a:solidFill>
              </a:rPr>
              <a:t>- MATRIZ 2x2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466" name="Google Shape;466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05316" y="151204"/>
            <a:ext cx="1005840" cy="1005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7" name="Google Shape;467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21800" y="1425750"/>
            <a:ext cx="810001" cy="809999"/>
          </a:xfrm>
          <a:prstGeom prst="rect">
            <a:avLst/>
          </a:prstGeom>
          <a:noFill/>
          <a:ln>
            <a:noFill/>
          </a:ln>
        </p:spPr>
      </p:pic>
      <p:sp>
        <p:nvSpPr>
          <p:cNvPr id="468" name="Google Shape;468;p50"/>
          <p:cNvSpPr txBox="1"/>
          <p:nvPr>
            <p:ph idx="12" type="sldNum"/>
          </p:nvPr>
        </p:nvSpPr>
        <p:spPr>
          <a:xfrm>
            <a:off x="8121800" y="4559550"/>
            <a:ext cx="9255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Bebas Neue"/>
                <a:ea typeface="Bebas Neue"/>
                <a:cs typeface="Bebas Neue"/>
                <a:sym typeface="Bebas Neue"/>
              </a:rPr>
              <a:t>15</a:t>
            </a:r>
            <a:r>
              <a:rPr lang="en" sz="2400">
                <a:latin typeface="Bebas Neue"/>
                <a:ea typeface="Bebas Neue"/>
                <a:cs typeface="Bebas Neue"/>
                <a:sym typeface="Bebas Neue"/>
              </a:rPr>
              <a:t>/</a:t>
            </a:r>
            <a:r>
              <a:rPr lang="en"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rPr>
              <a:t>53</a:t>
            </a:r>
            <a:endParaRPr sz="2400"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469" name="Google Shape;469;p50" title="matriz_2x2.jpg"/>
          <p:cNvPicPr preferRelativeResize="0"/>
          <p:nvPr/>
        </p:nvPicPr>
        <p:blipFill rotWithShape="1">
          <a:blip r:embed="rId5">
            <a:alphaModFix/>
          </a:blip>
          <a:srcRect b="0" l="631" r="29242" t="0"/>
          <a:stretch/>
        </p:blipFill>
        <p:spPr>
          <a:xfrm>
            <a:off x="64550" y="1380150"/>
            <a:ext cx="6769973" cy="371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0" name="Google Shape;470;p50" title="matriz_2x2.jpg"/>
          <p:cNvPicPr preferRelativeResize="0"/>
          <p:nvPr/>
        </p:nvPicPr>
        <p:blipFill rotWithShape="1">
          <a:blip r:embed="rId5">
            <a:alphaModFix/>
          </a:blip>
          <a:srcRect b="28019" l="74615" r="0" t="18199"/>
          <a:stretch/>
        </p:blipFill>
        <p:spPr>
          <a:xfrm>
            <a:off x="6834525" y="2630679"/>
            <a:ext cx="2164825" cy="17629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51"/>
          <p:cNvSpPr/>
          <p:nvPr/>
        </p:nvSpPr>
        <p:spPr>
          <a:xfrm>
            <a:off x="7863490" y="121050"/>
            <a:ext cx="1079700" cy="10620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76" name="Google Shape;476;p51"/>
          <p:cNvSpPr txBox="1"/>
          <p:nvPr>
            <p:ph idx="4294967295" type="title"/>
          </p:nvPr>
        </p:nvSpPr>
        <p:spPr>
          <a:xfrm>
            <a:off x="264925" y="-201625"/>
            <a:ext cx="1283400" cy="142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chemeClr val="lt1"/>
                </a:solidFill>
              </a:rPr>
              <a:t>03</a:t>
            </a:r>
            <a:endParaRPr sz="9600">
              <a:solidFill>
                <a:schemeClr val="lt1"/>
              </a:solidFill>
            </a:endParaRPr>
          </a:p>
        </p:txBody>
      </p:sp>
      <p:sp>
        <p:nvSpPr>
          <p:cNvPr id="477" name="Google Shape;477;p51"/>
          <p:cNvSpPr txBox="1"/>
          <p:nvPr>
            <p:ph type="title"/>
          </p:nvPr>
        </p:nvSpPr>
        <p:spPr>
          <a:xfrm>
            <a:off x="640575" y="658000"/>
            <a:ext cx="7266600" cy="81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</a:rPr>
              <a:t>Fase 2: </a:t>
            </a:r>
            <a:r>
              <a:rPr lang="en">
                <a:solidFill>
                  <a:schemeClr val="lt1"/>
                </a:solidFill>
              </a:rPr>
              <a:t>DEFINIR </a:t>
            </a:r>
            <a:r>
              <a:rPr lang="en">
                <a:solidFill>
                  <a:srgbClr val="434343"/>
                </a:solidFill>
              </a:rPr>
              <a:t>- ESCALERA  POR QUÉ-</a:t>
            </a:r>
            <a:r>
              <a:rPr lang="en">
                <a:solidFill>
                  <a:srgbClr val="434343"/>
                </a:solidFill>
              </a:rPr>
              <a:t>CÓMO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478" name="Google Shape;478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05316" y="151204"/>
            <a:ext cx="1005840" cy="1005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9" name="Google Shape;479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13247" y="1315724"/>
            <a:ext cx="925500" cy="925500"/>
          </a:xfrm>
          <a:prstGeom prst="rect">
            <a:avLst/>
          </a:prstGeom>
          <a:noFill/>
          <a:ln>
            <a:noFill/>
          </a:ln>
        </p:spPr>
      </p:pic>
      <p:sp>
        <p:nvSpPr>
          <p:cNvPr id="480" name="Google Shape;480;p51"/>
          <p:cNvSpPr txBox="1"/>
          <p:nvPr>
            <p:ph idx="12" type="sldNum"/>
          </p:nvPr>
        </p:nvSpPr>
        <p:spPr>
          <a:xfrm>
            <a:off x="8121800" y="4559550"/>
            <a:ext cx="9255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Bebas Neue"/>
                <a:ea typeface="Bebas Neue"/>
                <a:cs typeface="Bebas Neue"/>
                <a:sym typeface="Bebas Neue"/>
              </a:rPr>
              <a:t>16</a:t>
            </a:r>
            <a:r>
              <a:rPr lang="en" sz="2400">
                <a:latin typeface="Bebas Neue"/>
                <a:ea typeface="Bebas Neue"/>
                <a:cs typeface="Bebas Neue"/>
                <a:sym typeface="Bebas Neue"/>
              </a:rPr>
              <a:t>/</a:t>
            </a:r>
            <a:r>
              <a:rPr lang="en"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rPr>
              <a:t>53</a:t>
            </a:r>
            <a:endParaRPr sz="2400"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481" name="Google Shape;481;p51" title="escalera_final.jpg"/>
          <p:cNvPicPr preferRelativeResize="0"/>
          <p:nvPr/>
        </p:nvPicPr>
        <p:blipFill rotWithShape="1">
          <a:blip r:embed="rId5">
            <a:alphaModFix/>
          </a:blip>
          <a:srcRect b="26809" l="0" r="0" t="0"/>
          <a:stretch/>
        </p:blipFill>
        <p:spPr>
          <a:xfrm>
            <a:off x="1497850" y="1372775"/>
            <a:ext cx="5552049" cy="3717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82" name="Google Shape;482;p51" title="escalera_final.jpg"/>
          <p:cNvPicPr preferRelativeResize="0"/>
          <p:nvPr/>
        </p:nvPicPr>
        <p:blipFill rotWithShape="1">
          <a:blip r:embed="rId5">
            <a:alphaModFix/>
          </a:blip>
          <a:srcRect b="0" l="20999" r="3596" t="75969"/>
          <a:stretch/>
        </p:blipFill>
        <p:spPr>
          <a:xfrm>
            <a:off x="2985113" y="4145825"/>
            <a:ext cx="3173774" cy="92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52"/>
          <p:cNvSpPr/>
          <p:nvPr/>
        </p:nvSpPr>
        <p:spPr>
          <a:xfrm>
            <a:off x="7863490" y="121050"/>
            <a:ext cx="1079700" cy="10620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88" name="Google Shape;488;p52"/>
          <p:cNvSpPr txBox="1"/>
          <p:nvPr>
            <p:ph idx="4294967295" type="title"/>
          </p:nvPr>
        </p:nvSpPr>
        <p:spPr>
          <a:xfrm>
            <a:off x="264925" y="-201625"/>
            <a:ext cx="1283400" cy="142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chemeClr val="lt1"/>
                </a:solidFill>
              </a:rPr>
              <a:t>03</a:t>
            </a:r>
            <a:endParaRPr sz="9600">
              <a:solidFill>
                <a:schemeClr val="lt1"/>
              </a:solidFill>
            </a:endParaRPr>
          </a:p>
        </p:txBody>
      </p:sp>
      <p:sp>
        <p:nvSpPr>
          <p:cNvPr id="489" name="Google Shape;489;p52"/>
          <p:cNvSpPr txBox="1"/>
          <p:nvPr>
            <p:ph type="title"/>
          </p:nvPr>
        </p:nvSpPr>
        <p:spPr>
          <a:xfrm>
            <a:off x="640575" y="658000"/>
            <a:ext cx="7266600" cy="81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</a:rPr>
              <a:t>Fase 2: </a:t>
            </a:r>
            <a:r>
              <a:rPr lang="en">
                <a:solidFill>
                  <a:schemeClr val="lt1"/>
                </a:solidFill>
              </a:rPr>
              <a:t>DEFINIR </a:t>
            </a:r>
            <a:r>
              <a:rPr lang="en">
                <a:solidFill>
                  <a:srgbClr val="434343"/>
                </a:solidFill>
              </a:rPr>
              <a:t>- marco de punto de vista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490" name="Google Shape;49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05316" y="151204"/>
            <a:ext cx="1005840" cy="1005840"/>
          </a:xfrm>
          <a:prstGeom prst="rect">
            <a:avLst/>
          </a:prstGeom>
          <a:noFill/>
          <a:ln>
            <a:noFill/>
          </a:ln>
        </p:spPr>
      </p:pic>
      <p:sp>
        <p:nvSpPr>
          <p:cNvPr id="491" name="Google Shape;491;p52"/>
          <p:cNvSpPr txBox="1"/>
          <p:nvPr>
            <p:ph idx="12" type="sldNum"/>
          </p:nvPr>
        </p:nvSpPr>
        <p:spPr>
          <a:xfrm>
            <a:off x="8121800" y="4559550"/>
            <a:ext cx="9255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Bebas Neue"/>
                <a:ea typeface="Bebas Neue"/>
                <a:cs typeface="Bebas Neue"/>
                <a:sym typeface="Bebas Neue"/>
              </a:rPr>
              <a:t>17</a:t>
            </a:r>
            <a:r>
              <a:rPr lang="en" sz="2400">
                <a:latin typeface="Bebas Neue"/>
                <a:ea typeface="Bebas Neue"/>
                <a:cs typeface="Bebas Neue"/>
                <a:sym typeface="Bebas Neue"/>
              </a:rPr>
              <a:t>/</a:t>
            </a:r>
            <a:r>
              <a:rPr lang="en"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rPr>
              <a:t>53</a:t>
            </a:r>
            <a:endParaRPr sz="2400"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492" name="Google Shape;492;p52"/>
          <p:cNvPicPr preferRelativeResize="0"/>
          <p:nvPr/>
        </p:nvPicPr>
        <p:blipFill rotWithShape="1">
          <a:blip r:embed="rId4">
            <a:alphaModFix/>
          </a:blip>
          <a:srcRect b="17258" l="0" r="12126" t="7603"/>
          <a:stretch/>
        </p:blipFill>
        <p:spPr>
          <a:xfrm>
            <a:off x="8217000" y="1467999"/>
            <a:ext cx="735100" cy="511929"/>
          </a:xfrm>
          <a:prstGeom prst="rect">
            <a:avLst/>
          </a:prstGeom>
          <a:noFill/>
          <a:ln>
            <a:noFill/>
          </a:ln>
        </p:spPr>
      </p:pic>
      <p:sp>
        <p:nvSpPr>
          <p:cNvPr id="493" name="Google Shape;493;p52"/>
          <p:cNvSpPr txBox="1"/>
          <p:nvPr/>
        </p:nvSpPr>
        <p:spPr>
          <a:xfrm>
            <a:off x="1470281" y="1856975"/>
            <a:ext cx="17448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Conocimos a</a:t>
            </a:r>
            <a:endParaRPr b="1" sz="1500">
              <a:solidFill>
                <a:schemeClr val="accent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94" name="Google Shape;494;p52"/>
          <p:cNvSpPr txBox="1"/>
          <p:nvPr/>
        </p:nvSpPr>
        <p:spPr>
          <a:xfrm>
            <a:off x="1270850" y="3415184"/>
            <a:ext cx="2327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Nos preguntamos si</a:t>
            </a:r>
            <a:endParaRPr b="1" sz="1500">
              <a:solidFill>
                <a:schemeClr val="accent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95" name="Google Shape;495;p52"/>
          <p:cNvSpPr txBox="1"/>
          <p:nvPr/>
        </p:nvSpPr>
        <p:spPr>
          <a:xfrm>
            <a:off x="5154400" y="3415189"/>
            <a:ext cx="2122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Sería rompedor</a:t>
            </a:r>
            <a:endParaRPr b="1" sz="1500">
              <a:solidFill>
                <a:schemeClr val="accent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96" name="Google Shape;496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32225" y="2275696"/>
            <a:ext cx="810001" cy="810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97" name="Google Shape;497;p52"/>
          <p:cNvPicPr preferRelativeResize="0"/>
          <p:nvPr/>
        </p:nvPicPr>
        <p:blipFill rotWithShape="1">
          <a:blip r:embed="rId6">
            <a:alphaModFix/>
          </a:blip>
          <a:srcRect b="5121" l="11677" r="12050" t="8223"/>
          <a:stretch/>
        </p:blipFill>
        <p:spPr>
          <a:xfrm>
            <a:off x="481875" y="2364688"/>
            <a:ext cx="2483300" cy="693250"/>
          </a:xfrm>
          <a:prstGeom prst="rect">
            <a:avLst/>
          </a:prstGeom>
          <a:noFill/>
          <a:ln>
            <a:noFill/>
          </a:ln>
        </p:spPr>
      </p:pic>
      <p:sp>
        <p:nvSpPr>
          <p:cNvPr id="498" name="Google Shape;498;p52"/>
          <p:cNvSpPr txBox="1"/>
          <p:nvPr/>
        </p:nvSpPr>
        <p:spPr>
          <a:xfrm>
            <a:off x="5034775" y="1856975"/>
            <a:ext cx="2405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Nos sorprendió que</a:t>
            </a:r>
            <a:endParaRPr b="1" sz="1500">
              <a:solidFill>
                <a:schemeClr val="accent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99" name="Google Shape;499;p5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318163" y="2313138"/>
            <a:ext cx="735100" cy="7351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0" name="Google Shape;500;p52"/>
          <p:cNvGrpSpPr/>
          <p:nvPr/>
        </p:nvGrpSpPr>
        <p:grpSpPr>
          <a:xfrm>
            <a:off x="7228575" y="2202025"/>
            <a:ext cx="773454" cy="846225"/>
            <a:chOff x="7228575" y="2202025"/>
            <a:chExt cx="773454" cy="846225"/>
          </a:xfrm>
        </p:grpSpPr>
        <p:pic>
          <p:nvPicPr>
            <p:cNvPr id="501" name="Google Shape;501;p52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7228575" y="2313150"/>
              <a:ext cx="735100" cy="735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2" name="Google Shape;502;p52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7608429" y="2202025"/>
              <a:ext cx="393600" cy="3936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03" name="Google Shape;503;p5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536400" y="2338688"/>
            <a:ext cx="809999" cy="809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04" name="Google Shape;504;p5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407766" y="2313162"/>
            <a:ext cx="735100" cy="73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5" name="Google Shape;505;p52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029550" y="3893393"/>
            <a:ext cx="810001" cy="810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06" name="Google Shape;506;p52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128550" y="3944418"/>
            <a:ext cx="810001" cy="809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Google Shape;507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65175" y="3893389"/>
            <a:ext cx="810001" cy="810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08" name="Google Shape;508;p5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869775" y="3930843"/>
            <a:ext cx="735100" cy="73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53"/>
          <p:cNvSpPr/>
          <p:nvPr/>
        </p:nvSpPr>
        <p:spPr>
          <a:xfrm>
            <a:off x="7863490" y="121050"/>
            <a:ext cx="1079700" cy="10620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14" name="Google Shape;514;p53"/>
          <p:cNvSpPr txBox="1"/>
          <p:nvPr>
            <p:ph idx="4294967295" type="title"/>
          </p:nvPr>
        </p:nvSpPr>
        <p:spPr>
          <a:xfrm>
            <a:off x="264925" y="-201625"/>
            <a:ext cx="1283400" cy="142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chemeClr val="lt1"/>
                </a:solidFill>
              </a:rPr>
              <a:t>03</a:t>
            </a:r>
            <a:endParaRPr sz="9600">
              <a:solidFill>
                <a:schemeClr val="lt1"/>
              </a:solidFill>
            </a:endParaRPr>
          </a:p>
        </p:txBody>
      </p:sp>
      <p:sp>
        <p:nvSpPr>
          <p:cNvPr id="515" name="Google Shape;515;p53"/>
          <p:cNvSpPr txBox="1"/>
          <p:nvPr>
            <p:ph type="title"/>
          </p:nvPr>
        </p:nvSpPr>
        <p:spPr>
          <a:xfrm>
            <a:off x="640575" y="658000"/>
            <a:ext cx="7266600" cy="81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</a:rPr>
              <a:t>Fase 2: </a:t>
            </a:r>
            <a:r>
              <a:rPr lang="en">
                <a:solidFill>
                  <a:schemeClr val="lt1"/>
                </a:solidFill>
              </a:rPr>
              <a:t>DEFINIR </a:t>
            </a:r>
            <a:r>
              <a:rPr lang="en">
                <a:solidFill>
                  <a:srgbClr val="434343"/>
                </a:solidFill>
              </a:rPr>
              <a:t>- INFOGRAFÍA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516" name="Google Shape;516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05316" y="151204"/>
            <a:ext cx="1005840" cy="1005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7" name="Google Shape;517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49248" y="1468000"/>
            <a:ext cx="809999" cy="810001"/>
          </a:xfrm>
          <a:prstGeom prst="rect">
            <a:avLst/>
          </a:prstGeom>
          <a:noFill/>
          <a:ln>
            <a:noFill/>
          </a:ln>
        </p:spPr>
      </p:pic>
      <p:sp>
        <p:nvSpPr>
          <p:cNvPr id="518" name="Google Shape;518;p53"/>
          <p:cNvSpPr txBox="1"/>
          <p:nvPr>
            <p:ph idx="12" type="sldNum"/>
          </p:nvPr>
        </p:nvSpPr>
        <p:spPr>
          <a:xfrm>
            <a:off x="8121800" y="4559550"/>
            <a:ext cx="9255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Bebas Neue"/>
                <a:ea typeface="Bebas Neue"/>
                <a:cs typeface="Bebas Neue"/>
                <a:sym typeface="Bebas Neue"/>
              </a:rPr>
              <a:t>18</a:t>
            </a:r>
            <a:r>
              <a:rPr lang="en" sz="2400">
                <a:latin typeface="Bebas Neue"/>
                <a:ea typeface="Bebas Neue"/>
                <a:cs typeface="Bebas Neue"/>
                <a:sym typeface="Bebas Neue"/>
              </a:rPr>
              <a:t>/</a:t>
            </a:r>
            <a:r>
              <a:rPr lang="en"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rPr>
              <a:t>53</a:t>
            </a:r>
            <a:endParaRPr sz="2400"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519" name="Google Shape;519;p53" title="infografia.png"/>
          <p:cNvPicPr preferRelativeResize="0"/>
          <p:nvPr/>
        </p:nvPicPr>
        <p:blipFill rotWithShape="1">
          <a:blip r:embed="rId5">
            <a:alphaModFix/>
          </a:blip>
          <a:srcRect b="2506" l="0" r="0" t="3614"/>
          <a:stretch/>
        </p:blipFill>
        <p:spPr>
          <a:xfrm>
            <a:off x="703312" y="1381537"/>
            <a:ext cx="7141124" cy="37416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6"/>
          <p:cNvSpPr/>
          <p:nvPr/>
        </p:nvSpPr>
        <p:spPr>
          <a:xfrm>
            <a:off x="1064415" y="1770403"/>
            <a:ext cx="871500" cy="838800"/>
          </a:xfrm>
          <a:prstGeom prst="ellipse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434343"/>
                </a:solidFill>
                <a:latin typeface="Bebas Neue"/>
                <a:ea typeface="Bebas Neue"/>
                <a:cs typeface="Bebas Neue"/>
                <a:sym typeface="Bebas Neue"/>
              </a:rPr>
              <a:t>01</a:t>
            </a:r>
            <a:endParaRPr sz="3000">
              <a:solidFill>
                <a:srgbClr val="434343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82" name="Google Shape;282;p36"/>
          <p:cNvSpPr txBox="1"/>
          <p:nvPr>
            <p:ph idx="4294967295" type="subTitle"/>
          </p:nvPr>
        </p:nvSpPr>
        <p:spPr>
          <a:xfrm>
            <a:off x="718827" y="2681813"/>
            <a:ext cx="1562700" cy="41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latin typeface="Roboto Condensed"/>
                <a:ea typeface="Roboto Condensed"/>
                <a:cs typeface="Roboto Condensed"/>
                <a:sym typeface="Roboto Condensed"/>
              </a:rPr>
              <a:t>INTRODUCCIÓN</a:t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83" name="Google Shape;283;p36"/>
          <p:cNvSpPr/>
          <p:nvPr/>
        </p:nvSpPr>
        <p:spPr>
          <a:xfrm>
            <a:off x="3076815" y="1770378"/>
            <a:ext cx="871500" cy="838800"/>
          </a:xfrm>
          <a:prstGeom prst="ellipse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434343"/>
                </a:solidFill>
                <a:latin typeface="Bebas Neue"/>
                <a:ea typeface="Bebas Neue"/>
                <a:cs typeface="Bebas Neue"/>
                <a:sym typeface="Bebas Neue"/>
              </a:rPr>
              <a:t>02</a:t>
            </a:r>
            <a:endParaRPr sz="3000">
              <a:solidFill>
                <a:srgbClr val="434343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84" name="Google Shape;284;p36"/>
          <p:cNvSpPr/>
          <p:nvPr/>
        </p:nvSpPr>
        <p:spPr>
          <a:xfrm>
            <a:off x="1004681" y="3255802"/>
            <a:ext cx="871500" cy="838800"/>
          </a:xfrm>
          <a:prstGeom prst="ellipse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rPr>
              <a:t>05</a:t>
            </a:r>
            <a:endParaRPr sz="3000">
              <a:solidFill>
                <a:srgbClr val="434343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85" name="Google Shape;285;p36"/>
          <p:cNvSpPr/>
          <p:nvPr/>
        </p:nvSpPr>
        <p:spPr>
          <a:xfrm>
            <a:off x="5009316" y="1770403"/>
            <a:ext cx="871500" cy="838800"/>
          </a:xfrm>
          <a:prstGeom prst="ellipse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434343"/>
                </a:solidFill>
                <a:latin typeface="Bebas Neue"/>
                <a:ea typeface="Bebas Neue"/>
                <a:cs typeface="Bebas Neue"/>
                <a:sym typeface="Bebas Neue"/>
              </a:rPr>
              <a:t>03</a:t>
            </a:r>
            <a:endParaRPr sz="3000">
              <a:solidFill>
                <a:srgbClr val="434343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86" name="Google Shape;286;p36"/>
          <p:cNvSpPr txBox="1"/>
          <p:nvPr>
            <p:ph idx="4294967295" type="subTitle"/>
          </p:nvPr>
        </p:nvSpPr>
        <p:spPr>
          <a:xfrm>
            <a:off x="2764102" y="2694626"/>
            <a:ext cx="1512900" cy="41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latin typeface="Roboto Condensed"/>
                <a:ea typeface="Roboto Condensed"/>
                <a:cs typeface="Roboto Condensed"/>
                <a:sym typeface="Roboto Condensed"/>
              </a:rPr>
              <a:t>EMPATÍA</a:t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87" name="Google Shape;287;p36"/>
          <p:cNvSpPr txBox="1"/>
          <p:nvPr>
            <p:ph idx="4294967295" type="subTitle"/>
          </p:nvPr>
        </p:nvSpPr>
        <p:spPr>
          <a:xfrm>
            <a:off x="4489566" y="2651851"/>
            <a:ext cx="1911000" cy="65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latin typeface="Roboto Condensed"/>
                <a:ea typeface="Roboto Condensed"/>
                <a:cs typeface="Roboto Condensed"/>
                <a:sym typeface="Roboto Condensed"/>
              </a:rPr>
              <a:t>DEFINIR</a:t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88" name="Google Shape;288;p36"/>
          <p:cNvSpPr txBox="1"/>
          <p:nvPr>
            <p:ph idx="4294967295" type="subTitle"/>
          </p:nvPr>
        </p:nvSpPr>
        <p:spPr>
          <a:xfrm>
            <a:off x="659077" y="4119188"/>
            <a:ext cx="1562700" cy="41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PROTOTIPAR</a:t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89" name="Google Shape;289;p36"/>
          <p:cNvSpPr txBox="1"/>
          <p:nvPr>
            <p:ph idx="12" type="sldNum"/>
          </p:nvPr>
        </p:nvSpPr>
        <p:spPr>
          <a:xfrm>
            <a:off x="8121800" y="4559550"/>
            <a:ext cx="9255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Bebas Neue"/>
                <a:ea typeface="Bebas Neue"/>
                <a:cs typeface="Bebas Neue"/>
                <a:sym typeface="Bebas Neue"/>
              </a:rPr>
              <a:t>01/</a:t>
            </a:r>
            <a:r>
              <a:rPr lang="en"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rPr>
              <a:t>53</a:t>
            </a:r>
            <a:endParaRPr sz="2400"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90" name="Google Shape;290;p36"/>
          <p:cNvSpPr/>
          <p:nvPr/>
        </p:nvSpPr>
        <p:spPr>
          <a:xfrm>
            <a:off x="3046940" y="3225377"/>
            <a:ext cx="871500" cy="838800"/>
          </a:xfrm>
          <a:prstGeom prst="ellipse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434343"/>
                </a:solidFill>
                <a:latin typeface="Bebas Neue"/>
                <a:ea typeface="Bebas Neue"/>
                <a:cs typeface="Bebas Neue"/>
                <a:sym typeface="Bebas Neue"/>
              </a:rPr>
              <a:t>06</a:t>
            </a:r>
            <a:endParaRPr sz="3000">
              <a:solidFill>
                <a:srgbClr val="434343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91" name="Google Shape;291;p36"/>
          <p:cNvSpPr txBox="1"/>
          <p:nvPr>
            <p:ph idx="4294967295" type="subTitle"/>
          </p:nvPr>
        </p:nvSpPr>
        <p:spPr>
          <a:xfrm>
            <a:off x="2714752" y="4119188"/>
            <a:ext cx="1611600" cy="41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TESTEAR</a:t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92" name="Google Shape;292;p36"/>
          <p:cNvSpPr txBox="1"/>
          <p:nvPr/>
        </p:nvSpPr>
        <p:spPr>
          <a:xfrm>
            <a:off x="640573" y="658000"/>
            <a:ext cx="1372800" cy="8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434343"/>
                </a:solidFill>
                <a:latin typeface="Bebas Neue"/>
                <a:ea typeface="Bebas Neue"/>
                <a:cs typeface="Bebas Neue"/>
                <a:sym typeface="Bebas Neue"/>
              </a:rPr>
              <a:t>ÍNDICE</a:t>
            </a:r>
            <a:r>
              <a:rPr lang="en" sz="4000">
                <a:solidFill>
                  <a:srgbClr val="434343"/>
                </a:solidFill>
                <a:latin typeface="Bebas Neue"/>
                <a:ea typeface="Bebas Neue"/>
                <a:cs typeface="Bebas Neue"/>
                <a:sym typeface="Bebas Neue"/>
              </a:rPr>
              <a:t> </a:t>
            </a:r>
            <a:endParaRPr sz="4000">
              <a:solidFill>
                <a:srgbClr val="42B5FC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293" name="Google Shape;29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05316" y="151204"/>
            <a:ext cx="1005840" cy="1005840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36"/>
          <p:cNvSpPr/>
          <p:nvPr/>
        </p:nvSpPr>
        <p:spPr>
          <a:xfrm>
            <a:off x="5009316" y="3280364"/>
            <a:ext cx="871500" cy="838800"/>
          </a:xfrm>
          <a:prstGeom prst="ellipse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434343"/>
                </a:solidFill>
                <a:latin typeface="Bebas Neue"/>
                <a:ea typeface="Bebas Neue"/>
                <a:cs typeface="Bebas Neue"/>
                <a:sym typeface="Bebas Neue"/>
              </a:rPr>
              <a:t>07</a:t>
            </a:r>
            <a:endParaRPr sz="3000">
              <a:solidFill>
                <a:srgbClr val="434343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95" name="Google Shape;295;p36"/>
          <p:cNvSpPr txBox="1"/>
          <p:nvPr>
            <p:ph idx="4294967295" type="subTitle"/>
          </p:nvPr>
        </p:nvSpPr>
        <p:spPr>
          <a:xfrm>
            <a:off x="4639278" y="4143750"/>
            <a:ext cx="1611600" cy="41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latin typeface="Roboto Condensed"/>
                <a:ea typeface="Roboto Condensed"/>
                <a:cs typeface="Roboto Condensed"/>
                <a:sym typeface="Roboto Condensed"/>
              </a:rPr>
              <a:t>CONCLUSIONES</a:t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96" name="Google Shape;296;p36"/>
          <p:cNvSpPr/>
          <p:nvPr/>
        </p:nvSpPr>
        <p:spPr>
          <a:xfrm>
            <a:off x="7163453" y="3255789"/>
            <a:ext cx="871500" cy="838800"/>
          </a:xfrm>
          <a:prstGeom prst="ellipse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434343"/>
                </a:solidFill>
                <a:latin typeface="Bebas Neue"/>
                <a:ea typeface="Bebas Neue"/>
                <a:cs typeface="Bebas Neue"/>
                <a:sym typeface="Bebas Neue"/>
              </a:rPr>
              <a:t>08</a:t>
            </a:r>
            <a:endParaRPr sz="3000">
              <a:solidFill>
                <a:srgbClr val="434343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97" name="Google Shape;297;p36"/>
          <p:cNvSpPr txBox="1"/>
          <p:nvPr>
            <p:ph idx="4294967295" type="subTitle"/>
          </p:nvPr>
        </p:nvSpPr>
        <p:spPr>
          <a:xfrm>
            <a:off x="6793416" y="4119175"/>
            <a:ext cx="1611600" cy="41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latin typeface="Roboto Condensed"/>
                <a:ea typeface="Roboto Condensed"/>
                <a:cs typeface="Roboto Condensed"/>
                <a:sym typeface="Roboto Condensed"/>
              </a:rPr>
              <a:t>USO DE LA IA</a:t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98" name="Google Shape;298;p36"/>
          <p:cNvSpPr/>
          <p:nvPr/>
        </p:nvSpPr>
        <p:spPr>
          <a:xfrm>
            <a:off x="7163453" y="1770365"/>
            <a:ext cx="871500" cy="838800"/>
          </a:xfrm>
          <a:prstGeom prst="ellipse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434343"/>
                </a:solidFill>
                <a:latin typeface="Bebas Neue"/>
                <a:ea typeface="Bebas Neue"/>
                <a:cs typeface="Bebas Neue"/>
                <a:sym typeface="Bebas Neue"/>
              </a:rPr>
              <a:t>04</a:t>
            </a:r>
            <a:endParaRPr sz="3000">
              <a:solidFill>
                <a:srgbClr val="434343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99" name="Google Shape;299;p36"/>
          <p:cNvSpPr txBox="1"/>
          <p:nvPr>
            <p:ph idx="4294967295" type="subTitle"/>
          </p:nvPr>
        </p:nvSpPr>
        <p:spPr>
          <a:xfrm>
            <a:off x="6793416" y="2633751"/>
            <a:ext cx="1611600" cy="41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IDEAR</a:t>
            </a:r>
            <a:endParaRPr>
              <a:solidFill>
                <a:schemeClr val="accen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54"/>
          <p:cNvSpPr txBox="1"/>
          <p:nvPr/>
        </p:nvSpPr>
        <p:spPr>
          <a:xfrm>
            <a:off x="264925" y="-201625"/>
            <a:ext cx="1283400" cy="14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04</a:t>
            </a:r>
            <a:endParaRPr sz="96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525" name="Google Shape;525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05316" y="151204"/>
            <a:ext cx="1005840" cy="1005840"/>
          </a:xfrm>
          <a:prstGeom prst="rect">
            <a:avLst/>
          </a:prstGeom>
          <a:noFill/>
          <a:ln>
            <a:noFill/>
          </a:ln>
        </p:spPr>
      </p:pic>
      <p:sp>
        <p:nvSpPr>
          <p:cNvPr id="526" name="Google Shape;526;p54"/>
          <p:cNvSpPr txBox="1"/>
          <p:nvPr>
            <p:ph idx="12" type="sldNum"/>
          </p:nvPr>
        </p:nvSpPr>
        <p:spPr>
          <a:xfrm>
            <a:off x="8121800" y="4559550"/>
            <a:ext cx="9255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Bebas Neue"/>
                <a:ea typeface="Bebas Neue"/>
                <a:cs typeface="Bebas Neue"/>
                <a:sym typeface="Bebas Neue"/>
              </a:rPr>
              <a:t>19</a:t>
            </a:r>
            <a:r>
              <a:rPr lang="en" sz="2400">
                <a:latin typeface="Bebas Neue"/>
                <a:ea typeface="Bebas Neue"/>
                <a:cs typeface="Bebas Neue"/>
                <a:sym typeface="Bebas Neue"/>
              </a:rPr>
              <a:t>/</a:t>
            </a:r>
            <a:r>
              <a:rPr lang="en"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rPr>
              <a:t>53</a:t>
            </a:r>
            <a:endParaRPr sz="2400"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527" name="Google Shape;527;p54"/>
          <p:cNvSpPr txBox="1"/>
          <p:nvPr>
            <p:ph type="title"/>
          </p:nvPr>
        </p:nvSpPr>
        <p:spPr>
          <a:xfrm>
            <a:off x="640575" y="658000"/>
            <a:ext cx="7266600" cy="81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</a:rPr>
              <a:t>Fase 3: idear</a:t>
            </a:r>
            <a:endParaRPr>
              <a:solidFill>
                <a:srgbClr val="434343"/>
              </a:solidFill>
            </a:endParaRPr>
          </a:p>
        </p:txBody>
      </p:sp>
      <p:pic>
        <p:nvPicPr>
          <p:cNvPr id="528" name="Google Shape;528;p54"/>
          <p:cNvPicPr preferRelativeResize="0"/>
          <p:nvPr/>
        </p:nvPicPr>
        <p:blipFill rotWithShape="1">
          <a:blip r:embed="rId4">
            <a:alphaModFix/>
          </a:blip>
          <a:srcRect b="17034" l="20966" r="23450" t="14279"/>
          <a:stretch/>
        </p:blipFill>
        <p:spPr>
          <a:xfrm>
            <a:off x="3402611" y="1609906"/>
            <a:ext cx="2338776" cy="2889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55"/>
          <p:cNvSpPr/>
          <p:nvPr/>
        </p:nvSpPr>
        <p:spPr>
          <a:xfrm>
            <a:off x="7863490" y="121050"/>
            <a:ext cx="1079700" cy="10620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34" name="Google Shape;534;p55"/>
          <p:cNvSpPr txBox="1"/>
          <p:nvPr>
            <p:ph idx="4294967295" type="title"/>
          </p:nvPr>
        </p:nvSpPr>
        <p:spPr>
          <a:xfrm>
            <a:off x="264925" y="-201625"/>
            <a:ext cx="1283400" cy="142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chemeClr val="lt1"/>
                </a:solidFill>
              </a:rPr>
              <a:t>04</a:t>
            </a:r>
            <a:endParaRPr sz="9600">
              <a:solidFill>
                <a:schemeClr val="lt1"/>
              </a:solidFill>
            </a:endParaRPr>
          </a:p>
        </p:txBody>
      </p:sp>
      <p:sp>
        <p:nvSpPr>
          <p:cNvPr id="535" name="Google Shape;535;p55"/>
          <p:cNvSpPr txBox="1"/>
          <p:nvPr>
            <p:ph type="title"/>
          </p:nvPr>
        </p:nvSpPr>
        <p:spPr>
          <a:xfrm>
            <a:off x="640575" y="658000"/>
            <a:ext cx="7266600" cy="81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</a:rPr>
              <a:t>Fase 3: </a:t>
            </a:r>
            <a:r>
              <a:rPr lang="en">
                <a:solidFill>
                  <a:schemeClr val="lt1"/>
                </a:solidFill>
              </a:rPr>
              <a:t>IDEAR </a:t>
            </a:r>
            <a:r>
              <a:rPr lang="en">
                <a:solidFill>
                  <a:srgbClr val="434343"/>
                </a:solidFill>
              </a:rPr>
              <a:t>- TÉCNICAS utilizadas</a:t>
            </a:r>
            <a:endParaRPr>
              <a:solidFill>
                <a:srgbClr val="434343"/>
              </a:solidFill>
            </a:endParaRPr>
          </a:p>
        </p:txBody>
      </p:sp>
      <p:pic>
        <p:nvPicPr>
          <p:cNvPr id="536" name="Google Shape;536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05316" y="151204"/>
            <a:ext cx="1005840" cy="1005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7" name="Google Shape;537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30839" y="2208695"/>
            <a:ext cx="1214600" cy="1214600"/>
          </a:xfrm>
          <a:prstGeom prst="rect">
            <a:avLst/>
          </a:prstGeom>
          <a:noFill/>
          <a:ln>
            <a:noFill/>
          </a:ln>
        </p:spPr>
      </p:pic>
      <p:sp>
        <p:nvSpPr>
          <p:cNvPr id="538" name="Google Shape;538;p55"/>
          <p:cNvSpPr txBox="1"/>
          <p:nvPr>
            <p:ph idx="12" type="sldNum"/>
          </p:nvPr>
        </p:nvSpPr>
        <p:spPr>
          <a:xfrm>
            <a:off x="8121800" y="4559550"/>
            <a:ext cx="9255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Bebas Neue"/>
                <a:ea typeface="Bebas Neue"/>
                <a:cs typeface="Bebas Neue"/>
                <a:sym typeface="Bebas Neue"/>
              </a:rPr>
              <a:t>20</a:t>
            </a:r>
            <a:r>
              <a:rPr lang="en" sz="2400">
                <a:latin typeface="Bebas Neue"/>
                <a:ea typeface="Bebas Neue"/>
                <a:cs typeface="Bebas Neue"/>
                <a:sym typeface="Bebas Neue"/>
              </a:rPr>
              <a:t>/</a:t>
            </a:r>
            <a:r>
              <a:rPr lang="en"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rPr>
              <a:t>53</a:t>
            </a:r>
            <a:endParaRPr sz="2400"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539" name="Google Shape;539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68513" y="2275670"/>
            <a:ext cx="1214601" cy="1214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p5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61109" y="2208695"/>
            <a:ext cx="1283400" cy="128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1" name="Google Shape;541;p55"/>
          <p:cNvPicPr preferRelativeResize="0"/>
          <p:nvPr/>
        </p:nvPicPr>
        <p:blipFill rotWithShape="1">
          <a:blip r:embed="rId7">
            <a:alphaModFix/>
          </a:blip>
          <a:srcRect b="10655" l="9641" r="6662" t="6356"/>
          <a:stretch/>
        </p:blipFill>
        <p:spPr>
          <a:xfrm>
            <a:off x="4722540" y="2208708"/>
            <a:ext cx="1283400" cy="1272485"/>
          </a:xfrm>
          <a:prstGeom prst="rect">
            <a:avLst/>
          </a:prstGeom>
          <a:noFill/>
          <a:ln>
            <a:noFill/>
          </a:ln>
        </p:spPr>
      </p:pic>
      <p:sp>
        <p:nvSpPr>
          <p:cNvPr id="542" name="Google Shape;542;p55"/>
          <p:cNvSpPr txBox="1"/>
          <p:nvPr/>
        </p:nvSpPr>
        <p:spPr>
          <a:xfrm>
            <a:off x="1468519" y="3695095"/>
            <a:ext cx="1365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Brainwriting</a:t>
            </a:r>
            <a:endParaRPr b="1" sz="1500">
              <a:solidFill>
                <a:schemeClr val="accent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43" name="Google Shape;543;p55"/>
          <p:cNvSpPr txBox="1"/>
          <p:nvPr/>
        </p:nvSpPr>
        <p:spPr>
          <a:xfrm>
            <a:off x="2830416" y="3695095"/>
            <a:ext cx="17448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Mapa mental</a:t>
            </a:r>
            <a:endParaRPr b="1" sz="1500">
              <a:solidFill>
                <a:schemeClr val="accent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44" name="Google Shape;544;p55"/>
          <p:cNvSpPr txBox="1"/>
          <p:nvPr/>
        </p:nvSpPr>
        <p:spPr>
          <a:xfrm>
            <a:off x="4527822" y="3689645"/>
            <a:ext cx="17448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Scamper</a:t>
            </a:r>
            <a:endParaRPr b="1" sz="1500">
              <a:solidFill>
                <a:schemeClr val="accent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45" name="Google Shape;545;p55"/>
          <p:cNvSpPr txBox="1"/>
          <p:nvPr/>
        </p:nvSpPr>
        <p:spPr>
          <a:xfrm>
            <a:off x="6086780" y="3696945"/>
            <a:ext cx="17448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Infografía</a:t>
            </a:r>
            <a:endParaRPr b="1" sz="1500">
              <a:solidFill>
                <a:schemeClr val="accent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56"/>
          <p:cNvSpPr/>
          <p:nvPr/>
        </p:nvSpPr>
        <p:spPr>
          <a:xfrm>
            <a:off x="7863490" y="121050"/>
            <a:ext cx="1079700" cy="10620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51" name="Google Shape;551;p56"/>
          <p:cNvSpPr txBox="1"/>
          <p:nvPr>
            <p:ph idx="4294967295" type="title"/>
          </p:nvPr>
        </p:nvSpPr>
        <p:spPr>
          <a:xfrm>
            <a:off x="264925" y="-201625"/>
            <a:ext cx="1283400" cy="142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chemeClr val="lt1"/>
                </a:solidFill>
              </a:rPr>
              <a:t>04</a:t>
            </a:r>
            <a:endParaRPr sz="9600">
              <a:solidFill>
                <a:schemeClr val="lt1"/>
              </a:solidFill>
            </a:endParaRPr>
          </a:p>
        </p:txBody>
      </p:sp>
      <p:sp>
        <p:nvSpPr>
          <p:cNvPr id="552" name="Google Shape;552;p56"/>
          <p:cNvSpPr txBox="1"/>
          <p:nvPr>
            <p:ph type="title"/>
          </p:nvPr>
        </p:nvSpPr>
        <p:spPr>
          <a:xfrm>
            <a:off x="640575" y="658000"/>
            <a:ext cx="7266600" cy="81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</a:rPr>
              <a:t>Fase 3: </a:t>
            </a:r>
            <a:r>
              <a:rPr lang="en">
                <a:solidFill>
                  <a:schemeClr val="lt1"/>
                </a:solidFill>
              </a:rPr>
              <a:t>IDEAR </a:t>
            </a:r>
            <a:r>
              <a:rPr lang="en">
                <a:solidFill>
                  <a:srgbClr val="434343"/>
                </a:solidFill>
              </a:rPr>
              <a:t>- brainwriting</a:t>
            </a:r>
            <a:endParaRPr>
              <a:solidFill>
                <a:srgbClr val="434343"/>
              </a:solidFill>
            </a:endParaRPr>
          </a:p>
        </p:txBody>
      </p:sp>
      <p:pic>
        <p:nvPicPr>
          <p:cNvPr id="553" name="Google Shape;553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05316" y="151204"/>
            <a:ext cx="1005840" cy="1005840"/>
          </a:xfrm>
          <a:prstGeom prst="rect">
            <a:avLst/>
          </a:prstGeom>
          <a:noFill/>
          <a:ln>
            <a:noFill/>
          </a:ln>
        </p:spPr>
      </p:pic>
      <p:sp>
        <p:nvSpPr>
          <p:cNvPr id="554" name="Google Shape;554;p56"/>
          <p:cNvSpPr txBox="1"/>
          <p:nvPr>
            <p:ph idx="12" type="sldNum"/>
          </p:nvPr>
        </p:nvSpPr>
        <p:spPr>
          <a:xfrm>
            <a:off x="8121800" y="4559550"/>
            <a:ext cx="9255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Bebas Neue"/>
                <a:ea typeface="Bebas Neue"/>
                <a:cs typeface="Bebas Neue"/>
                <a:sym typeface="Bebas Neue"/>
              </a:rPr>
              <a:t>21</a:t>
            </a:r>
            <a:r>
              <a:rPr lang="en" sz="2400">
                <a:latin typeface="Bebas Neue"/>
                <a:ea typeface="Bebas Neue"/>
                <a:cs typeface="Bebas Neue"/>
                <a:sym typeface="Bebas Neue"/>
              </a:rPr>
              <a:t>/</a:t>
            </a:r>
            <a:r>
              <a:rPr lang="en"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rPr>
              <a:t>53</a:t>
            </a:r>
            <a:endParaRPr sz="2400"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555" name="Google Shape;555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80247" y="1467999"/>
            <a:ext cx="862950" cy="86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6" name="Google Shape;556;p56"/>
          <p:cNvPicPr preferRelativeResize="0"/>
          <p:nvPr/>
        </p:nvPicPr>
        <p:blipFill rotWithShape="1">
          <a:blip r:embed="rId5">
            <a:alphaModFix/>
          </a:blip>
          <a:srcRect b="6112" l="0" r="0" t="0"/>
          <a:stretch/>
        </p:blipFill>
        <p:spPr>
          <a:xfrm>
            <a:off x="4106738" y="1696532"/>
            <a:ext cx="2604600" cy="244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p5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32638" y="1767463"/>
            <a:ext cx="1630218" cy="2445300"/>
          </a:xfrm>
          <a:prstGeom prst="rect">
            <a:avLst/>
          </a:prstGeom>
          <a:noFill/>
          <a:ln>
            <a:noFill/>
          </a:ln>
        </p:spPr>
      </p:pic>
      <p:sp>
        <p:nvSpPr>
          <p:cNvPr id="558" name="Google Shape;558;p56"/>
          <p:cNvSpPr txBox="1"/>
          <p:nvPr/>
        </p:nvSpPr>
        <p:spPr>
          <a:xfrm>
            <a:off x="3093825" y="4295850"/>
            <a:ext cx="2360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rPr>
              <a:t>36 → </a:t>
            </a:r>
            <a:r>
              <a:rPr lang="en" sz="3600">
                <a:solidFill>
                  <a:srgbClr val="42B5FC"/>
                </a:solidFill>
                <a:latin typeface="Bebas Neue"/>
                <a:ea typeface="Bebas Neue"/>
                <a:cs typeface="Bebas Neue"/>
                <a:sym typeface="Bebas Neue"/>
              </a:rPr>
              <a:t>4</a:t>
            </a:r>
            <a:r>
              <a:rPr lang="en" sz="36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rPr>
              <a:t> → 3</a:t>
            </a:r>
            <a:endParaRPr sz="36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57"/>
          <p:cNvSpPr/>
          <p:nvPr/>
        </p:nvSpPr>
        <p:spPr>
          <a:xfrm>
            <a:off x="7863490" y="121050"/>
            <a:ext cx="1079700" cy="10620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64" name="Google Shape;564;p57"/>
          <p:cNvSpPr txBox="1"/>
          <p:nvPr>
            <p:ph idx="4294967295" type="title"/>
          </p:nvPr>
        </p:nvSpPr>
        <p:spPr>
          <a:xfrm>
            <a:off x="264925" y="-201625"/>
            <a:ext cx="1283400" cy="142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chemeClr val="lt1"/>
                </a:solidFill>
              </a:rPr>
              <a:t>04</a:t>
            </a:r>
            <a:endParaRPr sz="9600">
              <a:solidFill>
                <a:schemeClr val="lt1"/>
              </a:solidFill>
            </a:endParaRPr>
          </a:p>
        </p:txBody>
      </p:sp>
      <p:sp>
        <p:nvSpPr>
          <p:cNvPr id="565" name="Google Shape;565;p57"/>
          <p:cNvSpPr txBox="1"/>
          <p:nvPr>
            <p:ph type="title"/>
          </p:nvPr>
        </p:nvSpPr>
        <p:spPr>
          <a:xfrm>
            <a:off x="640575" y="658000"/>
            <a:ext cx="7266600" cy="81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Fase 3: </a:t>
            </a:r>
            <a:r>
              <a:rPr lang="en">
                <a:solidFill>
                  <a:schemeClr val="lt1"/>
                </a:solidFill>
              </a:rPr>
              <a:t>IDEAR </a:t>
            </a:r>
            <a:r>
              <a:rPr lang="en"/>
              <a:t>- mapa mental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</p:txBody>
      </p:sp>
      <p:pic>
        <p:nvPicPr>
          <p:cNvPr id="566" name="Google Shape;566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05316" y="151204"/>
            <a:ext cx="1005840" cy="1005840"/>
          </a:xfrm>
          <a:prstGeom prst="rect">
            <a:avLst/>
          </a:prstGeom>
          <a:noFill/>
          <a:ln>
            <a:noFill/>
          </a:ln>
        </p:spPr>
      </p:pic>
      <p:sp>
        <p:nvSpPr>
          <p:cNvPr id="567" name="Google Shape;567;p57"/>
          <p:cNvSpPr txBox="1"/>
          <p:nvPr/>
        </p:nvSpPr>
        <p:spPr>
          <a:xfrm>
            <a:off x="2879710" y="1489037"/>
            <a:ext cx="3384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rPr>
              <a:t>IDEA CANDIDATA 1</a:t>
            </a:r>
            <a:endParaRPr sz="3600"/>
          </a:p>
        </p:txBody>
      </p:sp>
      <p:sp>
        <p:nvSpPr>
          <p:cNvPr id="568" name="Google Shape;568;p57"/>
          <p:cNvSpPr txBox="1"/>
          <p:nvPr>
            <p:ph idx="12" type="sldNum"/>
          </p:nvPr>
        </p:nvSpPr>
        <p:spPr>
          <a:xfrm>
            <a:off x="8121800" y="4559550"/>
            <a:ext cx="9255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Bebas Neue"/>
                <a:ea typeface="Bebas Neue"/>
                <a:cs typeface="Bebas Neue"/>
                <a:sym typeface="Bebas Neue"/>
              </a:rPr>
              <a:t>22</a:t>
            </a:r>
            <a:r>
              <a:rPr lang="en" sz="2400">
                <a:latin typeface="Bebas Neue"/>
                <a:ea typeface="Bebas Neue"/>
                <a:cs typeface="Bebas Neue"/>
                <a:sym typeface="Bebas Neue"/>
              </a:rPr>
              <a:t>/</a:t>
            </a:r>
            <a:r>
              <a:rPr lang="en"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rPr>
              <a:t>53</a:t>
            </a:r>
            <a:endParaRPr sz="2400"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569" name="Google Shape;569;p57" title="mapa_mental_solucion_1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200" y="2304044"/>
            <a:ext cx="8991601" cy="2155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0" name="Google Shape;570;p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79649" y="1468000"/>
            <a:ext cx="663549" cy="663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5" name="Google Shape;575;p58" title="mapa_mental_solucion_2.jpg"/>
          <p:cNvPicPr preferRelativeResize="0"/>
          <p:nvPr/>
        </p:nvPicPr>
        <p:blipFill rotWithShape="1">
          <a:blip r:embed="rId3">
            <a:alphaModFix/>
          </a:blip>
          <a:srcRect b="665" l="0" r="0" t="0"/>
          <a:stretch/>
        </p:blipFill>
        <p:spPr>
          <a:xfrm>
            <a:off x="133101" y="2019525"/>
            <a:ext cx="8816998" cy="2634250"/>
          </a:xfrm>
          <a:prstGeom prst="rect">
            <a:avLst/>
          </a:prstGeom>
          <a:noFill/>
          <a:ln>
            <a:noFill/>
          </a:ln>
        </p:spPr>
      </p:pic>
      <p:sp>
        <p:nvSpPr>
          <p:cNvPr id="576" name="Google Shape;576;p58"/>
          <p:cNvSpPr/>
          <p:nvPr/>
        </p:nvSpPr>
        <p:spPr>
          <a:xfrm>
            <a:off x="7863490" y="121050"/>
            <a:ext cx="1079700" cy="10620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77" name="Google Shape;577;p58"/>
          <p:cNvSpPr txBox="1"/>
          <p:nvPr>
            <p:ph idx="4294967295" type="title"/>
          </p:nvPr>
        </p:nvSpPr>
        <p:spPr>
          <a:xfrm>
            <a:off x="264925" y="-201625"/>
            <a:ext cx="1283400" cy="142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chemeClr val="lt1"/>
                </a:solidFill>
              </a:rPr>
              <a:t>04</a:t>
            </a:r>
            <a:endParaRPr sz="9600">
              <a:solidFill>
                <a:schemeClr val="lt1"/>
              </a:solidFill>
            </a:endParaRPr>
          </a:p>
        </p:txBody>
      </p:sp>
      <p:pic>
        <p:nvPicPr>
          <p:cNvPr id="578" name="Google Shape;578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05316" y="151204"/>
            <a:ext cx="1005840" cy="1005840"/>
          </a:xfrm>
          <a:prstGeom prst="rect">
            <a:avLst/>
          </a:prstGeom>
          <a:noFill/>
          <a:ln>
            <a:noFill/>
          </a:ln>
        </p:spPr>
      </p:pic>
      <p:sp>
        <p:nvSpPr>
          <p:cNvPr id="579" name="Google Shape;579;p58"/>
          <p:cNvSpPr txBox="1"/>
          <p:nvPr>
            <p:ph idx="12" type="sldNum"/>
          </p:nvPr>
        </p:nvSpPr>
        <p:spPr>
          <a:xfrm>
            <a:off x="8121800" y="4559550"/>
            <a:ext cx="9255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Bebas Neue"/>
                <a:ea typeface="Bebas Neue"/>
                <a:cs typeface="Bebas Neue"/>
                <a:sym typeface="Bebas Neue"/>
              </a:rPr>
              <a:t>23</a:t>
            </a:r>
            <a:r>
              <a:rPr lang="en" sz="2400">
                <a:latin typeface="Bebas Neue"/>
                <a:ea typeface="Bebas Neue"/>
                <a:cs typeface="Bebas Neue"/>
                <a:sym typeface="Bebas Neue"/>
              </a:rPr>
              <a:t>/</a:t>
            </a:r>
            <a:r>
              <a:rPr lang="en"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rPr>
              <a:t>53</a:t>
            </a:r>
            <a:endParaRPr sz="2400"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580" name="Google Shape;580;p58"/>
          <p:cNvSpPr txBox="1"/>
          <p:nvPr>
            <p:ph type="title"/>
          </p:nvPr>
        </p:nvSpPr>
        <p:spPr>
          <a:xfrm>
            <a:off x="640575" y="658000"/>
            <a:ext cx="7266600" cy="81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Fase 3: </a:t>
            </a:r>
            <a:r>
              <a:rPr lang="en">
                <a:solidFill>
                  <a:schemeClr val="lt1"/>
                </a:solidFill>
              </a:rPr>
              <a:t>IDEAR </a:t>
            </a:r>
            <a:r>
              <a:rPr lang="en"/>
              <a:t>- mapa mental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581" name="Google Shape;581;p58"/>
          <p:cNvSpPr txBox="1"/>
          <p:nvPr/>
        </p:nvSpPr>
        <p:spPr>
          <a:xfrm>
            <a:off x="2879710" y="1489037"/>
            <a:ext cx="3384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rPr>
              <a:t>IDEA CANDIDATA 2</a:t>
            </a:r>
            <a:endParaRPr sz="3600"/>
          </a:p>
        </p:txBody>
      </p:sp>
      <p:pic>
        <p:nvPicPr>
          <p:cNvPr id="582" name="Google Shape;582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79649" y="1468000"/>
            <a:ext cx="663549" cy="663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59"/>
          <p:cNvSpPr/>
          <p:nvPr/>
        </p:nvSpPr>
        <p:spPr>
          <a:xfrm>
            <a:off x="7863490" y="121050"/>
            <a:ext cx="1079700" cy="10620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88" name="Google Shape;588;p59"/>
          <p:cNvSpPr txBox="1"/>
          <p:nvPr>
            <p:ph idx="4294967295" type="title"/>
          </p:nvPr>
        </p:nvSpPr>
        <p:spPr>
          <a:xfrm>
            <a:off x="264925" y="-201625"/>
            <a:ext cx="1283400" cy="142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chemeClr val="lt1"/>
                </a:solidFill>
              </a:rPr>
              <a:t>04</a:t>
            </a:r>
            <a:endParaRPr sz="9600">
              <a:solidFill>
                <a:schemeClr val="lt1"/>
              </a:solidFill>
            </a:endParaRPr>
          </a:p>
        </p:txBody>
      </p:sp>
      <p:pic>
        <p:nvPicPr>
          <p:cNvPr id="589" name="Google Shape;589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05316" y="151204"/>
            <a:ext cx="1005840" cy="1005840"/>
          </a:xfrm>
          <a:prstGeom prst="rect">
            <a:avLst/>
          </a:prstGeom>
          <a:noFill/>
          <a:ln>
            <a:noFill/>
          </a:ln>
        </p:spPr>
      </p:pic>
      <p:sp>
        <p:nvSpPr>
          <p:cNvPr id="590" name="Google Shape;590;p59"/>
          <p:cNvSpPr txBox="1"/>
          <p:nvPr>
            <p:ph idx="12" type="sldNum"/>
          </p:nvPr>
        </p:nvSpPr>
        <p:spPr>
          <a:xfrm>
            <a:off x="8121800" y="4559550"/>
            <a:ext cx="9255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Bebas Neue"/>
                <a:ea typeface="Bebas Neue"/>
                <a:cs typeface="Bebas Neue"/>
                <a:sym typeface="Bebas Neue"/>
              </a:rPr>
              <a:t>24</a:t>
            </a:r>
            <a:r>
              <a:rPr lang="en" sz="2400">
                <a:latin typeface="Bebas Neue"/>
                <a:ea typeface="Bebas Neue"/>
                <a:cs typeface="Bebas Neue"/>
                <a:sym typeface="Bebas Neue"/>
              </a:rPr>
              <a:t>/</a:t>
            </a:r>
            <a:r>
              <a:rPr lang="en"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rPr>
              <a:t>53</a:t>
            </a:r>
            <a:endParaRPr sz="2400"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591" name="Google Shape;591;p59"/>
          <p:cNvSpPr txBox="1"/>
          <p:nvPr>
            <p:ph type="title"/>
          </p:nvPr>
        </p:nvSpPr>
        <p:spPr>
          <a:xfrm>
            <a:off x="640575" y="658000"/>
            <a:ext cx="7266600" cy="81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Fase 3: </a:t>
            </a:r>
            <a:r>
              <a:rPr lang="en">
                <a:solidFill>
                  <a:schemeClr val="lt1"/>
                </a:solidFill>
              </a:rPr>
              <a:t>IDEAR </a:t>
            </a:r>
            <a:r>
              <a:rPr lang="en"/>
              <a:t>- mapa mental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</p:txBody>
      </p:sp>
      <p:pic>
        <p:nvPicPr>
          <p:cNvPr id="592" name="Google Shape;592;p59" title="mapa_mental_solucion_3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718" y="2517064"/>
            <a:ext cx="8991601" cy="1857152"/>
          </a:xfrm>
          <a:prstGeom prst="rect">
            <a:avLst/>
          </a:prstGeom>
          <a:noFill/>
          <a:ln>
            <a:noFill/>
          </a:ln>
        </p:spPr>
      </p:pic>
      <p:sp>
        <p:nvSpPr>
          <p:cNvPr id="593" name="Google Shape;593;p59"/>
          <p:cNvSpPr txBox="1"/>
          <p:nvPr/>
        </p:nvSpPr>
        <p:spPr>
          <a:xfrm>
            <a:off x="2879710" y="1489037"/>
            <a:ext cx="3384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rPr>
              <a:t>IDEA CANDIDATA 3</a:t>
            </a:r>
            <a:endParaRPr sz="3600"/>
          </a:p>
        </p:txBody>
      </p:sp>
      <p:pic>
        <p:nvPicPr>
          <p:cNvPr id="594" name="Google Shape;594;p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79649" y="1468000"/>
            <a:ext cx="663549" cy="663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60"/>
          <p:cNvSpPr/>
          <p:nvPr/>
        </p:nvSpPr>
        <p:spPr>
          <a:xfrm>
            <a:off x="7863490" y="121050"/>
            <a:ext cx="1079700" cy="10620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00" name="Google Shape;600;p60"/>
          <p:cNvSpPr txBox="1"/>
          <p:nvPr>
            <p:ph idx="4294967295" type="title"/>
          </p:nvPr>
        </p:nvSpPr>
        <p:spPr>
          <a:xfrm>
            <a:off x="264925" y="-201625"/>
            <a:ext cx="1283400" cy="142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chemeClr val="lt1"/>
                </a:solidFill>
              </a:rPr>
              <a:t>04</a:t>
            </a:r>
            <a:endParaRPr sz="9600">
              <a:solidFill>
                <a:schemeClr val="lt1"/>
              </a:solidFill>
            </a:endParaRPr>
          </a:p>
        </p:txBody>
      </p:sp>
      <p:pic>
        <p:nvPicPr>
          <p:cNvPr id="601" name="Google Shape;601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05316" y="151204"/>
            <a:ext cx="1005840" cy="1005840"/>
          </a:xfrm>
          <a:prstGeom prst="rect">
            <a:avLst/>
          </a:prstGeom>
          <a:noFill/>
          <a:ln>
            <a:noFill/>
          </a:ln>
        </p:spPr>
      </p:pic>
      <p:sp>
        <p:nvSpPr>
          <p:cNvPr id="602" name="Google Shape;602;p60"/>
          <p:cNvSpPr txBox="1"/>
          <p:nvPr>
            <p:ph idx="12" type="sldNum"/>
          </p:nvPr>
        </p:nvSpPr>
        <p:spPr>
          <a:xfrm>
            <a:off x="8121800" y="4559550"/>
            <a:ext cx="9255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Bebas Neue"/>
                <a:ea typeface="Bebas Neue"/>
                <a:cs typeface="Bebas Neue"/>
                <a:sym typeface="Bebas Neue"/>
              </a:rPr>
              <a:t>25</a:t>
            </a:r>
            <a:r>
              <a:rPr lang="en" sz="2400">
                <a:latin typeface="Bebas Neue"/>
                <a:ea typeface="Bebas Neue"/>
                <a:cs typeface="Bebas Neue"/>
                <a:sym typeface="Bebas Neue"/>
              </a:rPr>
              <a:t>/</a:t>
            </a:r>
            <a:r>
              <a:rPr lang="en"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rPr>
              <a:t>53</a:t>
            </a:r>
            <a:endParaRPr sz="2400"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603" name="Google Shape;603;p60"/>
          <p:cNvSpPr txBox="1"/>
          <p:nvPr>
            <p:ph type="title"/>
          </p:nvPr>
        </p:nvSpPr>
        <p:spPr>
          <a:xfrm>
            <a:off x="640575" y="658000"/>
            <a:ext cx="7266600" cy="81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Fase 3: </a:t>
            </a:r>
            <a:r>
              <a:rPr lang="en">
                <a:solidFill>
                  <a:schemeClr val="lt1"/>
                </a:solidFill>
              </a:rPr>
              <a:t>IDEAR </a:t>
            </a:r>
            <a:r>
              <a:rPr lang="en"/>
              <a:t>- SCAMPER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</p:txBody>
      </p:sp>
      <p:pic>
        <p:nvPicPr>
          <p:cNvPr id="604" name="Google Shape;604;p60"/>
          <p:cNvPicPr preferRelativeResize="0"/>
          <p:nvPr/>
        </p:nvPicPr>
        <p:blipFill rotWithShape="1">
          <a:blip r:embed="rId4">
            <a:alphaModFix/>
          </a:blip>
          <a:srcRect b="10655" l="9641" r="6662" t="6356"/>
          <a:stretch/>
        </p:blipFill>
        <p:spPr>
          <a:xfrm>
            <a:off x="8298820" y="1468001"/>
            <a:ext cx="698001" cy="692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" name="Google Shape;605;p60"/>
          <p:cNvPicPr preferRelativeResize="0"/>
          <p:nvPr/>
        </p:nvPicPr>
        <p:blipFill rotWithShape="1">
          <a:blip r:embed="rId5">
            <a:alphaModFix/>
          </a:blip>
          <a:srcRect b="27933" l="0" r="0" t="27329"/>
          <a:stretch/>
        </p:blipFill>
        <p:spPr>
          <a:xfrm>
            <a:off x="5346525" y="2152763"/>
            <a:ext cx="2143125" cy="95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p6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48575" y="3454648"/>
            <a:ext cx="629550" cy="62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6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244225" y="3454648"/>
            <a:ext cx="629550" cy="62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" name="Google Shape;608;p6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962400" y="3456244"/>
            <a:ext cx="629550" cy="626354"/>
          </a:xfrm>
          <a:prstGeom prst="rect">
            <a:avLst/>
          </a:prstGeom>
          <a:noFill/>
          <a:ln>
            <a:noFill/>
          </a:ln>
        </p:spPr>
      </p:pic>
      <p:sp>
        <p:nvSpPr>
          <p:cNvPr id="609" name="Google Shape;609;p60"/>
          <p:cNvSpPr txBox="1"/>
          <p:nvPr/>
        </p:nvSpPr>
        <p:spPr>
          <a:xfrm>
            <a:off x="526800" y="2757635"/>
            <a:ext cx="3963300" cy="137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434343"/>
                </a:solidFill>
                <a:latin typeface="Bebas Neue"/>
                <a:ea typeface="Bebas Neue"/>
                <a:cs typeface="Bebas Neue"/>
                <a:sym typeface="Bebas Neue"/>
              </a:rPr>
              <a:t>MEJORAS INTRODUCIDAS:</a:t>
            </a:r>
            <a:r>
              <a:rPr lang="en" sz="2500">
                <a:solidFill>
                  <a:srgbClr val="434343"/>
                </a:solidFill>
                <a:latin typeface="Bebas Neue"/>
                <a:ea typeface="Bebas Neue"/>
                <a:cs typeface="Bebas Neue"/>
                <a:sym typeface="Bebas Neue"/>
              </a:rPr>
              <a:t> </a:t>
            </a:r>
            <a:endParaRPr sz="2500">
              <a:solidFill>
                <a:srgbClr val="434343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">
              <a:solidFill>
                <a:srgbClr val="434343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indent="-387350" lvl="0" marL="9144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0"/>
              <a:buFont typeface="Bebas Neue"/>
              <a:buChar char="➔"/>
            </a:pPr>
            <a:r>
              <a:rPr lang="en" sz="2500">
                <a:solidFill>
                  <a:srgbClr val="434343"/>
                </a:solidFill>
                <a:latin typeface="Bebas Neue"/>
                <a:ea typeface="Bebas Neue"/>
                <a:cs typeface="Bebas Neue"/>
                <a:sym typeface="Bebas Neue"/>
              </a:rPr>
              <a:t>MÓDULO INTEGRADO EN </a:t>
            </a:r>
            <a:r>
              <a:rPr lang="en" sz="2500">
                <a:solidFill>
                  <a:srgbClr val="42B5FC"/>
                </a:solidFill>
                <a:latin typeface="Bebas Neue"/>
                <a:ea typeface="Bebas Neue"/>
                <a:cs typeface="Bebas Neue"/>
                <a:sym typeface="Bebas Neue"/>
              </a:rPr>
              <a:t>ODOO</a:t>
            </a:r>
            <a:endParaRPr sz="2500">
              <a:solidFill>
                <a:srgbClr val="42B5FC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indent="-387350" lvl="0" marL="9144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0"/>
              <a:buFont typeface="Bebas Neue"/>
              <a:buChar char="➔"/>
            </a:pPr>
            <a:r>
              <a:rPr lang="en" sz="2500">
                <a:solidFill>
                  <a:srgbClr val="434343"/>
                </a:solidFill>
                <a:latin typeface="Bebas Neue"/>
                <a:ea typeface="Bebas Neue"/>
                <a:cs typeface="Bebas Neue"/>
                <a:sym typeface="Bebas Neue"/>
              </a:rPr>
              <a:t>SISTEMA DE </a:t>
            </a:r>
            <a:r>
              <a:rPr lang="en" sz="2500">
                <a:solidFill>
                  <a:srgbClr val="42B5FC"/>
                </a:solidFill>
                <a:latin typeface="Bebas Neue"/>
                <a:ea typeface="Bebas Neue"/>
                <a:cs typeface="Bebas Neue"/>
                <a:sym typeface="Bebas Neue"/>
              </a:rPr>
              <a:t>FEEDBACK</a:t>
            </a:r>
            <a:endParaRPr sz="2500">
              <a:solidFill>
                <a:srgbClr val="42B5F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10" name="Google Shape;610;p60"/>
          <p:cNvSpPr txBox="1"/>
          <p:nvPr/>
        </p:nvSpPr>
        <p:spPr>
          <a:xfrm>
            <a:off x="521375" y="2109410"/>
            <a:ext cx="40308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434343"/>
                </a:solidFill>
                <a:latin typeface="Bebas Neue"/>
                <a:ea typeface="Bebas Neue"/>
                <a:cs typeface="Bebas Neue"/>
                <a:sym typeface="Bebas Neue"/>
              </a:rPr>
              <a:t>SOLUCIÓN BASADA EN LLM: </a:t>
            </a:r>
            <a:r>
              <a:rPr lang="en" sz="2500">
                <a:solidFill>
                  <a:srgbClr val="42B5FC"/>
                </a:solidFill>
                <a:latin typeface="Bebas Neue"/>
                <a:ea typeface="Bebas Neue"/>
                <a:cs typeface="Bebas Neue"/>
                <a:sym typeface="Bebas Neue"/>
              </a:rPr>
              <a:t>AI PLATFORM</a:t>
            </a:r>
            <a:endParaRPr sz="2500">
              <a:solidFill>
                <a:srgbClr val="42B5F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61"/>
          <p:cNvSpPr/>
          <p:nvPr/>
        </p:nvSpPr>
        <p:spPr>
          <a:xfrm>
            <a:off x="7863490" y="121050"/>
            <a:ext cx="1079700" cy="10620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16" name="Google Shape;616;p61"/>
          <p:cNvSpPr txBox="1"/>
          <p:nvPr>
            <p:ph idx="4294967295" type="title"/>
          </p:nvPr>
        </p:nvSpPr>
        <p:spPr>
          <a:xfrm>
            <a:off x="264925" y="-201625"/>
            <a:ext cx="1283400" cy="142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chemeClr val="lt1"/>
                </a:solidFill>
              </a:rPr>
              <a:t>04</a:t>
            </a:r>
            <a:endParaRPr sz="9600">
              <a:solidFill>
                <a:schemeClr val="lt1"/>
              </a:solidFill>
            </a:endParaRPr>
          </a:p>
        </p:txBody>
      </p:sp>
      <p:pic>
        <p:nvPicPr>
          <p:cNvPr id="617" name="Google Shape;617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05316" y="151204"/>
            <a:ext cx="1005840" cy="1005840"/>
          </a:xfrm>
          <a:prstGeom prst="rect">
            <a:avLst/>
          </a:prstGeom>
          <a:noFill/>
          <a:ln>
            <a:noFill/>
          </a:ln>
        </p:spPr>
      </p:pic>
      <p:sp>
        <p:nvSpPr>
          <p:cNvPr id="618" name="Google Shape;618;p61"/>
          <p:cNvSpPr txBox="1"/>
          <p:nvPr/>
        </p:nvSpPr>
        <p:spPr>
          <a:xfrm>
            <a:off x="2960100" y="1468000"/>
            <a:ext cx="32238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rPr>
              <a:t>IDEA FINAL MEJORADA</a:t>
            </a:r>
            <a:endParaRPr sz="3600"/>
          </a:p>
        </p:txBody>
      </p:sp>
      <p:sp>
        <p:nvSpPr>
          <p:cNvPr id="619" name="Google Shape;619;p61"/>
          <p:cNvSpPr txBox="1"/>
          <p:nvPr>
            <p:ph idx="12" type="sldNum"/>
          </p:nvPr>
        </p:nvSpPr>
        <p:spPr>
          <a:xfrm>
            <a:off x="8121800" y="4559550"/>
            <a:ext cx="9255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Bebas Neue"/>
                <a:ea typeface="Bebas Neue"/>
                <a:cs typeface="Bebas Neue"/>
                <a:sym typeface="Bebas Neue"/>
              </a:rPr>
              <a:t>26</a:t>
            </a:r>
            <a:r>
              <a:rPr lang="en" sz="2400">
                <a:latin typeface="Bebas Neue"/>
                <a:ea typeface="Bebas Neue"/>
                <a:cs typeface="Bebas Neue"/>
                <a:sym typeface="Bebas Neue"/>
              </a:rPr>
              <a:t>/</a:t>
            </a:r>
            <a:r>
              <a:rPr lang="en"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rPr>
              <a:t>53</a:t>
            </a:r>
            <a:endParaRPr sz="2400"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620" name="Google Shape;620;p61"/>
          <p:cNvSpPr txBox="1"/>
          <p:nvPr>
            <p:ph type="title"/>
          </p:nvPr>
        </p:nvSpPr>
        <p:spPr>
          <a:xfrm>
            <a:off x="640575" y="658000"/>
            <a:ext cx="7266600" cy="81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Fase 3: </a:t>
            </a:r>
            <a:r>
              <a:rPr lang="en">
                <a:solidFill>
                  <a:schemeClr val="lt1"/>
                </a:solidFill>
              </a:rPr>
              <a:t>IDEAR </a:t>
            </a:r>
            <a:r>
              <a:rPr lang="en"/>
              <a:t>- mapa mental</a:t>
            </a:r>
            <a:endParaRPr>
              <a:solidFill>
                <a:srgbClr val="434343"/>
              </a:solidFill>
            </a:endParaRPr>
          </a:p>
        </p:txBody>
      </p:sp>
      <p:pic>
        <p:nvPicPr>
          <p:cNvPr id="621" name="Google Shape;621;p61" title="mapa_mental_solucion_definitiva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200" y="2368975"/>
            <a:ext cx="8991601" cy="21905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22" name="Google Shape;622;p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79649" y="1468000"/>
            <a:ext cx="663549" cy="663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7" name="Google Shape;627;p62"/>
          <p:cNvPicPr preferRelativeResize="0"/>
          <p:nvPr/>
        </p:nvPicPr>
        <p:blipFill rotWithShape="1">
          <a:blip r:embed="rId3">
            <a:alphaModFix/>
          </a:blip>
          <a:srcRect b="6065" l="3235" r="2708" t="29334"/>
          <a:stretch/>
        </p:blipFill>
        <p:spPr>
          <a:xfrm>
            <a:off x="91197" y="1455178"/>
            <a:ext cx="8867826" cy="3399214"/>
          </a:xfrm>
          <a:prstGeom prst="rect">
            <a:avLst/>
          </a:prstGeom>
          <a:noFill/>
          <a:ln>
            <a:noFill/>
          </a:ln>
        </p:spPr>
      </p:pic>
      <p:sp>
        <p:nvSpPr>
          <p:cNvPr id="628" name="Google Shape;628;p62"/>
          <p:cNvSpPr/>
          <p:nvPr/>
        </p:nvSpPr>
        <p:spPr>
          <a:xfrm>
            <a:off x="7863490" y="121050"/>
            <a:ext cx="1079700" cy="10620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29" name="Google Shape;629;p62"/>
          <p:cNvSpPr txBox="1"/>
          <p:nvPr>
            <p:ph idx="4294967295" type="title"/>
          </p:nvPr>
        </p:nvSpPr>
        <p:spPr>
          <a:xfrm>
            <a:off x="264925" y="-201625"/>
            <a:ext cx="1283400" cy="142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chemeClr val="lt1"/>
                </a:solidFill>
              </a:rPr>
              <a:t>04</a:t>
            </a:r>
            <a:endParaRPr sz="9600">
              <a:solidFill>
                <a:schemeClr val="lt1"/>
              </a:solidFill>
            </a:endParaRPr>
          </a:p>
        </p:txBody>
      </p:sp>
      <p:sp>
        <p:nvSpPr>
          <p:cNvPr id="630" name="Google Shape;630;p62"/>
          <p:cNvSpPr txBox="1"/>
          <p:nvPr>
            <p:ph type="title"/>
          </p:nvPr>
        </p:nvSpPr>
        <p:spPr>
          <a:xfrm>
            <a:off x="640575" y="658000"/>
            <a:ext cx="7266600" cy="81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</a:rPr>
              <a:t>Fase 3: </a:t>
            </a:r>
            <a:r>
              <a:rPr lang="en">
                <a:solidFill>
                  <a:schemeClr val="lt1"/>
                </a:solidFill>
              </a:rPr>
              <a:t>IDEAR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631" name="Google Shape;631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05316" y="151204"/>
            <a:ext cx="1005840" cy="1005840"/>
          </a:xfrm>
          <a:prstGeom prst="rect">
            <a:avLst/>
          </a:prstGeom>
          <a:noFill/>
          <a:ln>
            <a:noFill/>
          </a:ln>
        </p:spPr>
      </p:pic>
      <p:sp>
        <p:nvSpPr>
          <p:cNvPr id="632" name="Google Shape;632;p62"/>
          <p:cNvSpPr txBox="1"/>
          <p:nvPr>
            <p:ph idx="12" type="sldNum"/>
          </p:nvPr>
        </p:nvSpPr>
        <p:spPr>
          <a:xfrm>
            <a:off x="8142066" y="4640614"/>
            <a:ext cx="9255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Bebas Neue"/>
                <a:ea typeface="Bebas Neue"/>
                <a:cs typeface="Bebas Neue"/>
                <a:sym typeface="Bebas Neue"/>
              </a:rPr>
              <a:t>27</a:t>
            </a:r>
            <a:r>
              <a:rPr lang="en" sz="2400">
                <a:latin typeface="Bebas Neue"/>
                <a:ea typeface="Bebas Neue"/>
                <a:cs typeface="Bebas Neue"/>
                <a:sym typeface="Bebas Neue"/>
              </a:rPr>
              <a:t>/</a:t>
            </a:r>
            <a:r>
              <a:rPr lang="en"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rPr>
              <a:t>53</a:t>
            </a:r>
            <a:endParaRPr sz="2400"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633" name="Google Shape;633;p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21625" y="1468000"/>
            <a:ext cx="489524" cy="489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63"/>
          <p:cNvSpPr txBox="1"/>
          <p:nvPr/>
        </p:nvSpPr>
        <p:spPr>
          <a:xfrm>
            <a:off x="264925" y="-201625"/>
            <a:ext cx="1283400" cy="14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05</a:t>
            </a:r>
            <a:endParaRPr sz="96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639" name="Google Shape;639;p63"/>
          <p:cNvSpPr txBox="1"/>
          <p:nvPr/>
        </p:nvSpPr>
        <p:spPr>
          <a:xfrm>
            <a:off x="640574" y="658000"/>
            <a:ext cx="6978300" cy="8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434343"/>
                </a:solidFill>
                <a:latin typeface="Bebas Neue"/>
                <a:ea typeface="Bebas Neue"/>
                <a:cs typeface="Bebas Neue"/>
                <a:sym typeface="Bebas Neue"/>
              </a:rPr>
              <a:t>Fase 4: </a:t>
            </a:r>
            <a:r>
              <a:rPr lang="en" sz="4000">
                <a:solidFill>
                  <a:schemeClr val="accent4"/>
                </a:solidFill>
                <a:latin typeface="Bebas Neue"/>
                <a:ea typeface="Bebas Neue"/>
                <a:cs typeface="Bebas Neue"/>
                <a:sym typeface="Bebas Neue"/>
              </a:rPr>
              <a:t>Prototipar</a:t>
            </a:r>
            <a:endParaRPr sz="4000">
              <a:solidFill>
                <a:schemeClr val="accent4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640" name="Google Shape;640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05316" y="151204"/>
            <a:ext cx="1005840" cy="1005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1" name="Google Shape;641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86659" y="1531975"/>
            <a:ext cx="3370700" cy="3370700"/>
          </a:xfrm>
          <a:prstGeom prst="rect">
            <a:avLst/>
          </a:prstGeom>
          <a:noFill/>
          <a:ln>
            <a:noFill/>
          </a:ln>
        </p:spPr>
      </p:pic>
      <p:sp>
        <p:nvSpPr>
          <p:cNvPr id="642" name="Google Shape;642;p63"/>
          <p:cNvSpPr txBox="1"/>
          <p:nvPr>
            <p:ph idx="12" type="sldNum"/>
          </p:nvPr>
        </p:nvSpPr>
        <p:spPr>
          <a:xfrm>
            <a:off x="8121800" y="4559550"/>
            <a:ext cx="9255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Bebas Neue"/>
                <a:ea typeface="Bebas Neue"/>
                <a:cs typeface="Bebas Neue"/>
                <a:sym typeface="Bebas Neue"/>
              </a:rPr>
              <a:t>28</a:t>
            </a:r>
            <a:r>
              <a:rPr lang="en" sz="2400">
                <a:latin typeface="Bebas Neue"/>
                <a:ea typeface="Bebas Neue"/>
                <a:cs typeface="Bebas Neue"/>
                <a:sym typeface="Bebas Neue"/>
              </a:rPr>
              <a:t>/</a:t>
            </a:r>
            <a:r>
              <a:rPr lang="en"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rPr>
              <a:t>53</a:t>
            </a:r>
            <a:endParaRPr sz="2400">
              <a:latin typeface="Bebas Neue"/>
              <a:ea typeface="Bebas Neue"/>
              <a:cs typeface="Bebas Neue"/>
              <a:sym typeface="Bebas Neue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37"/>
          <p:cNvSpPr txBox="1"/>
          <p:nvPr/>
        </p:nvSpPr>
        <p:spPr>
          <a:xfrm>
            <a:off x="264925" y="-201625"/>
            <a:ext cx="1283400" cy="14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01</a:t>
            </a:r>
            <a:endParaRPr sz="9600">
              <a:solidFill>
                <a:srgbClr val="FFFFF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05" name="Google Shape;305;p37"/>
          <p:cNvSpPr txBox="1"/>
          <p:nvPr/>
        </p:nvSpPr>
        <p:spPr>
          <a:xfrm>
            <a:off x="640572" y="658000"/>
            <a:ext cx="5638200" cy="8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434343"/>
                </a:solidFill>
                <a:latin typeface="Bebas Neue"/>
                <a:ea typeface="Bebas Neue"/>
                <a:cs typeface="Bebas Neue"/>
                <a:sym typeface="Bebas Neue"/>
              </a:rPr>
              <a:t>INTRODUCCIÓN</a:t>
            </a:r>
            <a:endParaRPr sz="4000">
              <a:solidFill>
                <a:srgbClr val="42B5FC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306" name="Google Shape;30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05316" y="151204"/>
            <a:ext cx="1005840" cy="1005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8738" y="2296748"/>
            <a:ext cx="7586524" cy="1864075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37"/>
          <p:cNvSpPr txBox="1"/>
          <p:nvPr>
            <p:ph idx="12" type="sldNum"/>
          </p:nvPr>
        </p:nvSpPr>
        <p:spPr>
          <a:xfrm>
            <a:off x="8121800" y="4559550"/>
            <a:ext cx="9255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Bebas Neue"/>
                <a:ea typeface="Bebas Neue"/>
                <a:cs typeface="Bebas Neue"/>
                <a:sym typeface="Bebas Neue"/>
              </a:rPr>
              <a:t>02</a:t>
            </a:r>
            <a:r>
              <a:rPr lang="en" sz="2400">
                <a:latin typeface="Bebas Neue"/>
                <a:ea typeface="Bebas Neue"/>
                <a:cs typeface="Bebas Neue"/>
                <a:sym typeface="Bebas Neue"/>
              </a:rPr>
              <a:t>/</a:t>
            </a:r>
            <a:r>
              <a:rPr lang="en"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rPr>
              <a:t>53</a:t>
            </a:r>
            <a:endParaRPr sz="2400">
              <a:latin typeface="Bebas Neue"/>
              <a:ea typeface="Bebas Neue"/>
              <a:cs typeface="Bebas Neue"/>
              <a:sym typeface="Bebas Neue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7" name="Google Shape;647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86425" y="2367025"/>
            <a:ext cx="1283400" cy="128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8" name="Google Shape;648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4172" y="2367025"/>
            <a:ext cx="1283400" cy="1283400"/>
          </a:xfrm>
          <a:prstGeom prst="rect">
            <a:avLst/>
          </a:prstGeom>
          <a:noFill/>
          <a:ln>
            <a:noFill/>
          </a:ln>
        </p:spPr>
      </p:pic>
      <p:sp>
        <p:nvSpPr>
          <p:cNvPr id="649" name="Google Shape;649;p64"/>
          <p:cNvSpPr/>
          <p:nvPr/>
        </p:nvSpPr>
        <p:spPr>
          <a:xfrm>
            <a:off x="7863490" y="121050"/>
            <a:ext cx="1079700" cy="10620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50" name="Google Shape;650;p64"/>
          <p:cNvSpPr txBox="1"/>
          <p:nvPr>
            <p:ph idx="4294967295" type="title"/>
          </p:nvPr>
        </p:nvSpPr>
        <p:spPr>
          <a:xfrm>
            <a:off x="264925" y="-201625"/>
            <a:ext cx="1283400" cy="142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chemeClr val="lt1"/>
                </a:solidFill>
              </a:rPr>
              <a:t>05</a:t>
            </a:r>
            <a:endParaRPr sz="9600">
              <a:solidFill>
                <a:schemeClr val="lt1"/>
              </a:solidFill>
            </a:endParaRPr>
          </a:p>
        </p:txBody>
      </p:sp>
      <p:sp>
        <p:nvSpPr>
          <p:cNvPr id="651" name="Google Shape;651;p64"/>
          <p:cNvSpPr txBox="1"/>
          <p:nvPr>
            <p:ph type="title"/>
          </p:nvPr>
        </p:nvSpPr>
        <p:spPr>
          <a:xfrm>
            <a:off x="640575" y="658000"/>
            <a:ext cx="7266600" cy="81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Fase 4: </a:t>
            </a:r>
            <a:r>
              <a:rPr lang="en">
                <a:solidFill>
                  <a:schemeClr val="lt1"/>
                </a:solidFill>
              </a:rPr>
              <a:t>Prototipar </a:t>
            </a:r>
            <a:r>
              <a:rPr lang="en"/>
              <a:t>- técnicas a usar</a:t>
            </a:r>
            <a:endParaRPr>
              <a:solidFill>
                <a:srgbClr val="40B9D7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</p:txBody>
      </p:sp>
      <p:pic>
        <p:nvPicPr>
          <p:cNvPr id="652" name="Google Shape;652;p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05316" y="151204"/>
            <a:ext cx="1005840" cy="1005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3" name="Google Shape;653;p6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30300" y="2367025"/>
            <a:ext cx="1283400" cy="1283400"/>
          </a:xfrm>
          <a:prstGeom prst="rect">
            <a:avLst/>
          </a:prstGeom>
          <a:noFill/>
          <a:ln>
            <a:noFill/>
          </a:ln>
        </p:spPr>
      </p:pic>
      <p:sp>
        <p:nvSpPr>
          <p:cNvPr id="654" name="Google Shape;654;p64"/>
          <p:cNvSpPr txBox="1"/>
          <p:nvPr>
            <p:ph idx="12" type="sldNum"/>
          </p:nvPr>
        </p:nvSpPr>
        <p:spPr>
          <a:xfrm>
            <a:off x="8121800" y="4559550"/>
            <a:ext cx="9255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Bebas Neue"/>
                <a:ea typeface="Bebas Neue"/>
                <a:cs typeface="Bebas Neue"/>
                <a:sym typeface="Bebas Neue"/>
              </a:rPr>
              <a:t>29</a:t>
            </a:r>
            <a:r>
              <a:rPr lang="en" sz="2400">
                <a:latin typeface="Bebas Neue"/>
                <a:ea typeface="Bebas Neue"/>
                <a:cs typeface="Bebas Neue"/>
                <a:sym typeface="Bebas Neue"/>
              </a:rPr>
              <a:t>/</a:t>
            </a:r>
            <a:r>
              <a:rPr lang="en"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rPr>
              <a:t>53</a:t>
            </a:r>
            <a:endParaRPr sz="2400"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655" name="Google Shape;655;p64"/>
          <p:cNvSpPr txBox="1"/>
          <p:nvPr/>
        </p:nvSpPr>
        <p:spPr>
          <a:xfrm>
            <a:off x="1033219" y="3710672"/>
            <a:ext cx="1365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Canvas</a:t>
            </a:r>
            <a:endParaRPr b="1" sz="1500">
              <a:solidFill>
                <a:schemeClr val="accent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56" name="Google Shape;656;p64"/>
          <p:cNvSpPr txBox="1"/>
          <p:nvPr/>
        </p:nvSpPr>
        <p:spPr>
          <a:xfrm>
            <a:off x="6555716" y="3710672"/>
            <a:ext cx="17448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Prototipo</a:t>
            </a:r>
            <a:endParaRPr b="1" sz="1500">
              <a:solidFill>
                <a:schemeClr val="accent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57" name="Google Shape;657;p64"/>
          <p:cNvSpPr txBox="1"/>
          <p:nvPr/>
        </p:nvSpPr>
        <p:spPr>
          <a:xfrm>
            <a:off x="3699597" y="3710672"/>
            <a:ext cx="17448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Storyboard</a:t>
            </a:r>
            <a:endParaRPr b="1" sz="1500">
              <a:solidFill>
                <a:schemeClr val="accent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65"/>
          <p:cNvSpPr/>
          <p:nvPr/>
        </p:nvSpPr>
        <p:spPr>
          <a:xfrm>
            <a:off x="7863490" y="121050"/>
            <a:ext cx="1079700" cy="10620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63" name="Google Shape;663;p65"/>
          <p:cNvSpPr txBox="1"/>
          <p:nvPr>
            <p:ph idx="4294967295" type="title"/>
          </p:nvPr>
        </p:nvSpPr>
        <p:spPr>
          <a:xfrm>
            <a:off x="264925" y="-201625"/>
            <a:ext cx="1283400" cy="142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chemeClr val="lt1"/>
                </a:solidFill>
              </a:rPr>
              <a:t>05</a:t>
            </a:r>
            <a:endParaRPr sz="9600">
              <a:solidFill>
                <a:schemeClr val="lt1"/>
              </a:solidFill>
            </a:endParaRPr>
          </a:p>
        </p:txBody>
      </p:sp>
      <p:sp>
        <p:nvSpPr>
          <p:cNvPr id="664" name="Google Shape;664;p65"/>
          <p:cNvSpPr txBox="1"/>
          <p:nvPr>
            <p:ph type="title"/>
          </p:nvPr>
        </p:nvSpPr>
        <p:spPr>
          <a:xfrm>
            <a:off x="640575" y="658000"/>
            <a:ext cx="7266600" cy="81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Fase 4: </a:t>
            </a:r>
            <a:r>
              <a:rPr lang="en">
                <a:solidFill>
                  <a:schemeClr val="lt1"/>
                </a:solidFill>
              </a:rPr>
              <a:t>prototipar </a:t>
            </a:r>
            <a:r>
              <a:rPr lang="en"/>
              <a:t>-</a:t>
            </a:r>
            <a:r>
              <a:rPr lang="en">
                <a:solidFill>
                  <a:schemeClr val="lt1"/>
                </a:solidFill>
              </a:rPr>
              <a:t> </a:t>
            </a:r>
            <a:r>
              <a:rPr lang="en"/>
              <a:t>criterios de </a:t>
            </a:r>
            <a:r>
              <a:rPr lang="en">
                <a:solidFill>
                  <a:schemeClr val="lt1"/>
                </a:solidFill>
              </a:rPr>
              <a:t>éxito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</p:txBody>
      </p:sp>
      <p:pic>
        <p:nvPicPr>
          <p:cNvPr id="665" name="Google Shape;665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05316" y="151204"/>
            <a:ext cx="1005840" cy="1005840"/>
          </a:xfrm>
          <a:prstGeom prst="rect">
            <a:avLst/>
          </a:prstGeom>
          <a:noFill/>
          <a:ln>
            <a:noFill/>
          </a:ln>
        </p:spPr>
      </p:pic>
      <p:sp>
        <p:nvSpPr>
          <p:cNvPr id="666" name="Google Shape;666;p65"/>
          <p:cNvSpPr txBox="1"/>
          <p:nvPr/>
        </p:nvSpPr>
        <p:spPr>
          <a:xfrm>
            <a:off x="-126400" y="2936911"/>
            <a:ext cx="4629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Interfaz de usuario </a:t>
            </a:r>
            <a:r>
              <a:rPr b="1" lang="en" sz="16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intuitiva</a:t>
            </a:r>
            <a:endParaRPr b="1" sz="1600">
              <a:solidFill>
                <a:schemeClr val="accent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67" name="Google Shape;667;p65"/>
          <p:cNvSpPr txBox="1"/>
          <p:nvPr/>
        </p:nvSpPr>
        <p:spPr>
          <a:xfrm>
            <a:off x="2257350" y="4425561"/>
            <a:ext cx="4629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Seguimiento</a:t>
            </a:r>
            <a:r>
              <a:rPr lang="en" sz="16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15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del proceso automatizado</a:t>
            </a:r>
            <a:endParaRPr sz="15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68" name="Google Shape;668;p65"/>
          <p:cNvSpPr txBox="1"/>
          <p:nvPr/>
        </p:nvSpPr>
        <p:spPr>
          <a:xfrm>
            <a:off x="4502900" y="2936911"/>
            <a:ext cx="4629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Satisfacción</a:t>
            </a:r>
            <a:r>
              <a:rPr b="1" lang="en" sz="1600">
                <a:solidFill>
                  <a:srgbClr val="40B9D7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15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con el proceso</a:t>
            </a:r>
            <a:endParaRPr sz="15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69" name="Google Shape;669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57650" y="3196861"/>
            <a:ext cx="1228700" cy="122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0" name="Google Shape;670;p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03200" y="1708211"/>
            <a:ext cx="1228700" cy="122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1" name="Google Shape;671;p6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73900" y="1663011"/>
            <a:ext cx="1228700" cy="1228700"/>
          </a:xfrm>
          <a:prstGeom prst="rect">
            <a:avLst/>
          </a:prstGeom>
          <a:noFill/>
          <a:ln>
            <a:noFill/>
          </a:ln>
        </p:spPr>
      </p:pic>
      <p:sp>
        <p:nvSpPr>
          <p:cNvPr id="672" name="Google Shape;672;p65"/>
          <p:cNvSpPr txBox="1"/>
          <p:nvPr>
            <p:ph idx="12" type="sldNum"/>
          </p:nvPr>
        </p:nvSpPr>
        <p:spPr>
          <a:xfrm>
            <a:off x="8121800" y="4559550"/>
            <a:ext cx="9255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Bebas Neue"/>
                <a:ea typeface="Bebas Neue"/>
                <a:cs typeface="Bebas Neue"/>
                <a:sym typeface="Bebas Neue"/>
              </a:rPr>
              <a:t>30</a:t>
            </a:r>
            <a:r>
              <a:rPr lang="en" sz="2400">
                <a:latin typeface="Bebas Neue"/>
                <a:ea typeface="Bebas Neue"/>
                <a:cs typeface="Bebas Neue"/>
                <a:sym typeface="Bebas Neue"/>
              </a:rPr>
              <a:t>/</a:t>
            </a:r>
            <a:r>
              <a:rPr lang="en"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rPr>
              <a:t>53</a:t>
            </a:r>
            <a:endParaRPr sz="2400"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673" name="Google Shape;673;p65"/>
          <p:cNvSpPr txBox="1"/>
          <p:nvPr/>
        </p:nvSpPr>
        <p:spPr>
          <a:xfrm>
            <a:off x="371275" y="2280700"/>
            <a:ext cx="351000" cy="68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66"/>
          <p:cNvSpPr/>
          <p:nvPr/>
        </p:nvSpPr>
        <p:spPr>
          <a:xfrm>
            <a:off x="7863490" y="121050"/>
            <a:ext cx="1079700" cy="10620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79" name="Google Shape;679;p66"/>
          <p:cNvSpPr txBox="1"/>
          <p:nvPr>
            <p:ph idx="4294967295" type="title"/>
          </p:nvPr>
        </p:nvSpPr>
        <p:spPr>
          <a:xfrm>
            <a:off x="264925" y="-201625"/>
            <a:ext cx="1283400" cy="142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chemeClr val="lt1"/>
                </a:solidFill>
              </a:rPr>
              <a:t>05</a:t>
            </a:r>
            <a:endParaRPr sz="9600">
              <a:solidFill>
                <a:schemeClr val="lt1"/>
              </a:solidFill>
            </a:endParaRPr>
          </a:p>
        </p:txBody>
      </p:sp>
      <p:sp>
        <p:nvSpPr>
          <p:cNvPr id="680" name="Google Shape;680;p66"/>
          <p:cNvSpPr txBox="1"/>
          <p:nvPr>
            <p:ph type="title"/>
          </p:nvPr>
        </p:nvSpPr>
        <p:spPr>
          <a:xfrm>
            <a:off x="640575" y="658000"/>
            <a:ext cx="7266600" cy="81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Fase 4: </a:t>
            </a:r>
            <a:r>
              <a:rPr lang="en">
                <a:solidFill>
                  <a:schemeClr val="lt1"/>
                </a:solidFill>
              </a:rPr>
              <a:t>prototipar </a:t>
            </a:r>
            <a:r>
              <a:rPr lang="en"/>
              <a:t>- STORYBOARD</a:t>
            </a:r>
            <a:endParaRPr>
              <a:solidFill>
                <a:srgbClr val="40B9D7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</p:txBody>
      </p:sp>
      <p:pic>
        <p:nvPicPr>
          <p:cNvPr id="681" name="Google Shape;681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05316" y="151204"/>
            <a:ext cx="1005840" cy="1005840"/>
          </a:xfrm>
          <a:prstGeom prst="rect">
            <a:avLst/>
          </a:prstGeom>
          <a:noFill/>
          <a:ln>
            <a:noFill/>
          </a:ln>
        </p:spPr>
      </p:pic>
      <p:sp>
        <p:nvSpPr>
          <p:cNvPr id="682" name="Google Shape;682;p66"/>
          <p:cNvSpPr txBox="1"/>
          <p:nvPr>
            <p:ph idx="12" type="sldNum"/>
          </p:nvPr>
        </p:nvSpPr>
        <p:spPr>
          <a:xfrm>
            <a:off x="8121800" y="4559550"/>
            <a:ext cx="9255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Bebas Neue"/>
                <a:ea typeface="Bebas Neue"/>
                <a:cs typeface="Bebas Neue"/>
                <a:sym typeface="Bebas Neue"/>
              </a:rPr>
              <a:t>31</a:t>
            </a:r>
            <a:r>
              <a:rPr lang="en" sz="2400">
                <a:latin typeface="Bebas Neue"/>
                <a:ea typeface="Bebas Neue"/>
                <a:cs typeface="Bebas Neue"/>
                <a:sym typeface="Bebas Neue"/>
              </a:rPr>
              <a:t>/</a:t>
            </a:r>
            <a:r>
              <a:rPr lang="en"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rPr>
              <a:t>53</a:t>
            </a:r>
            <a:endParaRPr sz="2400"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683" name="Google Shape;683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79363" y="1468000"/>
            <a:ext cx="6585272" cy="367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67"/>
          <p:cNvSpPr/>
          <p:nvPr/>
        </p:nvSpPr>
        <p:spPr>
          <a:xfrm>
            <a:off x="7863490" y="121050"/>
            <a:ext cx="1079700" cy="10620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89" name="Google Shape;689;p67"/>
          <p:cNvSpPr txBox="1"/>
          <p:nvPr>
            <p:ph idx="4294967295" type="title"/>
          </p:nvPr>
        </p:nvSpPr>
        <p:spPr>
          <a:xfrm>
            <a:off x="264925" y="-201625"/>
            <a:ext cx="1283400" cy="142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chemeClr val="lt1"/>
                </a:solidFill>
              </a:rPr>
              <a:t>05</a:t>
            </a:r>
            <a:endParaRPr sz="9600">
              <a:solidFill>
                <a:schemeClr val="lt1"/>
              </a:solidFill>
            </a:endParaRPr>
          </a:p>
        </p:txBody>
      </p:sp>
      <p:sp>
        <p:nvSpPr>
          <p:cNvPr id="690" name="Google Shape;690;p67"/>
          <p:cNvSpPr txBox="1"/>
          <p:nvPr>
            <p:ph type="title"/>
          </p:nvPr>
        </p:nvSpPr>
        <p:spPr>
          <a:xfrm>
            <a:off x="640575" y="658000"/>
            <a:ext cx="7266600" cy="81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Fase 4: </a:t>
            </a:r>
            <a:r>
              <a:rPr lang="en">
                <a:solidFill>
                  <a:schemeClr val="lt1"/>
                </a:solidFill>
              </a:rPr>
              <a:t>prototipar </a:t>
            </a:r>
            <a:r>
              <a:rPr lang="en"/>
              <a:t>- STORYBOARD</a:t>
            </a:r>
            <a:endParaRPr>
              <a:solidFill>
                <a:srgbClr val="40B9D7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</p:txBody>
      </p:sp>
      <p:pic>
        <p:nvPicPr>
          <p:cNvPr id="691" name="Google Shape;691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05316" y="151204"/>
            <a:ext cx="1005840" cy="1005840"/>
          </a:xfrm>
          <a:prstGeom prst="rect">
            <a:avLst/>
          </a:prstGeom>
          <a:noFill/>
          <a:ln>
            <a:noFill/>
          </a:ln>
        </p:spPr>
      </p:pic>
      <p:sp>
        <p:nvSpPr>
          <p:cNvPr id="692" name="Google Shape;692;p67"/>
          <p:cNvSpPr txBox="1"/>
          <p:nvPr>
            <p:ph idx="12" type="sldNum"/>
          </p:nvPr>
        </p:nvSpPr>
        <p:spPr>
          <a:xfrm>
            <a:off x="8121800" y="4559550"/>
            <a:ext cx="9255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Bebas Neue"/>
                <a:ea typeface="Bebas Neue"/>
                <a:cs typeface="Bebas Neue"/>
                <a:sym typeface="Bebas Neue"/>
              </a:rPr>
              <a:t>32</a:t>
            </a:r>
            <a:r>
              <a:rPr lang="en" sz="2400">
                <a:latin typeface="Bebas Neue"/>
                <a:ea typeface="Bebas Neue"/>
                <a:cs typeface="Bebas Neue"/>
                <a:sym typeface="Bebas Neue"/>
              </a:rPr>
              <a:t>/</a:t>
            </a:r>
            <a:r>
              <a:rPr lang="en"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rPr>
              <a:t>53</a:t>
            </a:r>
            <a:endParaRPr sz="2400"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693" name="Google Shape;693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10050" y="1468000"/>
            <a:ext cx="6523900" cy="3554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68"/>
          <p:cNvSpPr/>
          <p:nvPr/>
        </p:nvSpPr>
        <p:spPr>
          <a:xfrm>
            <a:off x="7863490" y="121050"/>
            <a:ext cx="1079700" cy="10620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99" name="Google Shape;699;p68"/>
          <p:cNvSpPr txBox="1"/>
          <p:nvPr>
            <p:ph idx="4294967295" type="title"/>
          </p:nvPr>
        </p:nvSpPr>
        <p:spPr>
          <a:xfrm>
            <a:off x="264925" y="-201625"/>
            <a:ext cx="1283400" cy="142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chemeClr val="lt1"/>
                </a:solidFill>
              </a:rPr>
              <a:t>05</a:t>
            </a:r>
            <a:endParaRPr sz="9600">
              <a:solidFill>
                <a:schemeClr val="lt1"/>
              </a:solidFill>
            </a:endParaRPr>
          </a:p>
        </p:txBody>
      </p:sp>
      <p:sp>
        <p:nvSpPr>
          <p:cNvPr id="700" name="Google Shape;700;p68"/>
          <p:cNvSpPr txBox="1"/>
          <p:nvPr>
            <p:ph type="title"/>
          </p:nvPr>
        </p:nvSpPr>
        <p:spPr>
          <a:xfrm>
            <a:off x="640575" y="658000"/>
            <a:ext cx="7266600" cy="81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Fase 4: </a:t>
            </a:r>
            <a:r>
              <a:rPr lang="en">
                <a:solidFill>
                  <a:schemeClr val="lt1"/>
                </a:solidFill>
              </a:rPr>
              <a:t>prototipar </a:t>
            </a:r>
            <a:r>
              <a:rPr lang="en"/>
              <a:t>- prototipo</a:t>
            </a:r>
            <a:endParaRPr>
              <a:solidFill>
                <a:srgbClr val="40B9D7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</p:txBody>
      </p:sp>
      <p:pic>
        <p:nvPicPr>
          <p:cNvPr id="701" name="Google Shape;701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05316" y="151204"/>
            <a:ext cx="1005840" cy="1005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2" name="Google Shape;702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4925" y="1357275"/>
            <a:ext cx="8055180" cy="3786224"/>
          </a:xfrm>
          <a:prstGeom prst="rect">
            <a:avLst/>
          </a:prstGeom>
          <a:noFill/>
          <a:ln>
            <a:noFill/>
          </a:ln>
        </p:spPr>
      </p:pic>
      <p:sp>
        <p:nvSpPr>
          <p:cNvPr id="703" name="Google Shape;703;p68"/>
          <p:cNvSpPr txBox="1"/>
          <p:nvPr>
            <p:ph idx="12" type="sldNum"/>
          </p:nvPr>
        </p:nvSpPr>
        <p:spPr>
          <a:xfrm>
            <a:off x="8121800" y="4559550"/>
            <a:ext cx="9255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Bebas Neue"/>
                <a:ea typeface="Bebas Neue"/>
                <a:cs typeface="Bebas Neue"/>
                <a:sym typeface="Bebas Neue"/>
              </a:rPr>
              <a:t>33</a:t>
            </a:r>
            <a:r>
              <a:rPr lang="en" sz="2400">
                <a:latin typeface="Bebas Neue"/>
                <a:ea typeface="Bebas Neue"/>
                <a:cs typeface="Bebas Neue"/>
                <a:sym typeface="Bebas Neue"/>
              </a:rPr>
              <a:t>/</a:t>
            </a:r>
            <a:r>
              <a:rPr lang="en"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rPr>
              <a:t>53</a:t>
            </a:r>
            <a:endParaRPr sz="2400">
              <a:latin typeface="Bebas Neue"/>
              <a:ea typeface="Bebas Neue"/>
              <a:cs typeface="Bebas Neue"/>
              <a:sym typeface="Bebas Neue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69"/>
          <p:cNvSpPr/>
          <p:nvPr/>
        </p:nvSpPr>
        <p:spPr>
          <a:xfrm>
            <a:off x="7863490" y="121050"/>
            <a:ext cx="1079700" cy="10620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09" name="Google Shape;709;p69"/>
          <p:cNvSpPr txBox="1"/>
          <p:nvPr>
            <p:ph idx="4294967295" type="title"/>
          </p:nvPr>
        </p:nvSpPr>
        <p:spPr>
          <a:xfrm>
            <a:off x="264925" y="-201625"/>
            <a:ext cx="1283400" cy="142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chemeClr val="lt1"/>
                </a:solidFill>
              </a:rPr>
              <a:t>05</a:t>
            </a:r>
            <a:endParaRPr sz="9600">
              <a:solidFill>
                <a:schemeClr val="lt1"/>
              </a:solidFill>
            </a:endParaRPr>
          </a:p>
        </p:txBody>
      </p:sp>
      <p:sp>
        <p:nvSpPr>
          <p:cNvPr id="710" name="Google Shape;710;p69"/>
          <p:cNvSpPr txBox="1"/>
          <p:nvPr>
            <p:ph type="title"/>
          </p:nvPr>
        </p:nvSpPr>
        <p:spPr>
          <a:xfrm>
            <a:off x="640575" y="658000"/>
            <a:ext cx="7266600" cy="81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Fase 4: </a:t>
            </a:r>
            <a:r>
              <a:rPr lang="en">
                <a:solidFill>
                  <a:schemeClr val="lt1"/>
                </a:solidFill>
              </a:rPr>
              <a:t>prototipar </a:t>
            </a:r>
            <a:r>
              <a:rPr lang="en"/>
              <a:t>- prototipo</a:t>
            </a:r>
            <a:endParaRPr>
              <a:solidFill>
                <a:srgbClr val="40B9D7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</p:txBody>
      </p:sp>
      <p:pic>
        <p:nvPicPr>
          <p:cNvPr id="711" name="Google Shape;711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05316" y="151204"/>
            <a:ext cx="1005840" cy="1005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2" name="Google Shape;712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4925" y="1357300"/>
            <a:ext cx="8083124" cy="3786201"/>
          </a:xfrm>
          <a:prstGeom prst="rect">
            <a:avLst/>
          </a:prstGeom>
          <a:noFill/>
          <a:ln>
            <a:noFill/>
          </a:ln>
        </p:spPr>
      </p:pic>
      <p:sp>
        <p:nvSpPr>
          <p:cNvPr id="713" name="Google Shape;713;p69"/>
          <p:cNvSpPr txBox="1"/>
          <p:nvPr>
            <p:ph idx="12" type="sldNum"/>
          </p:nvPr>
        </p:nvSpPr>
        <p:spPr>
          <a:xfrm>
            <a:off x="8121800" y="4559550"/>
            <a:ext cx="9255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Bebas Neue"/>
                <a:ea typeface="Bebas Neue"/>
                <a:cs typeface="Bebas Neue"/>
                <a:sym typeface="Bebas Neue"/>
              </a:rPr>
              <a:t>34</a:t>
            </a:r>
            <a:r>
              <a:rPr lang="en" sz="2400">
                <a:latin typeface="Bebas Neue"/>
                <a:ea typeface="Bebas Neue"/>
                <a:cs typeface="Bebas Neue"/>
                <a:sym typeface="Bebas Neue"/>
              </a:rPr>
              <a:t>/</a:t>
            </a:r>
            <a:r>
              <a:rPr lang="en"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rPr>
              <a:t>53</a:t>
            </a:r>
            <a:endParaRPr sz="2400">
              <a:latin typeface="Bebas Neue"/>
              <a:ea typeface="Bebas Neue"/>
              <a:cs typeface="Bebas Neue"/>
              <a:sym typeface="Bebas Neue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8" name="Google Shape;718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925" y="1357300"/>
            <a:ext cx="8064070" cy="3786200"/>
          </a:xfrm>
          <a:prstGeom prst="rect">
            <a:avLst/>
          </a:prstGeom>
          <a:noFill/>
          <a:ln>
            <a:noFill/>
          </a:ln>
        </p:spPr>
      </p:pic>
      <p:sp>
        <p:nvSpPr>
          <p:cNvPr id="719" name="Google Shape;719;p70"/>
          <p:cNvSpPr/>
          <p:nvPr/>
        </p:nvSpPr>
        <p:spPr>
          <a:xfrm>
            <a:off x="7863490" y="121050"/>
            <a:ext cx="1079700" cy="10620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20" name="Google Shape;720;p70"/>
          <p:cNvSpPr txBox="1"/>
          <p:nvPr>
            <p:ph idx="4294967295" type="title"/>
          </p:nvPr>
        </p:nvSpPr>
        <p:spPr>
          <a:xfrm>
            <a:off x="264925" y="-201625"/>
            <a:ext cx="1283400" cy="142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chemeClr val="lt1"/>
                </a:solidFill>
              </a:rPr>
              <a:t>05</a:t>
            </a:r>
            <a:endParaRPr sz="9600">
              <a:solidFill>
                <a:schemeClr val="lt1"/>
              </a:solidFill>
            </a:endParaRPr>
          </a:p>
        </p:txBody>
      </p:sp>
      <p:sp>
        <p:nvSpPr>
          <p:cNvPr id="721" name="Google Shape;721;p70"/>
          <p:cNvSpPr txBox="1"/>
          <p:nvPr>
            <p:ph type="title"/>
          </p:nvPr>
        </p:nvSpPr>
        <p:spPr>
          <a:xfrm>
            <a:off x="640575" y="658000"/>
            <a:ext cx="7266600" cy="81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Fase 4: </a:t>
            </a:r>
            <a:r>
              <a:rPr lang="en">
                <a:solidFill>
                  <a:schemeClr val="lt1"/>
                </a:solidFill>
              </a:rPr>
              <a:t>prototipar </a:t>
            </a:r>
            <a:r>
              <a:rPr lang="en"/>
              <a:t>- prototipo</a:t>
            </a:r>
            <a:endParaRPr>
              <a:solidFill>
                <a:srgbClr val="40B9D7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</p:txBody>
      </p:sp>
      <p:pic>
        <p:nvPicPr>
          <p:cNvPr id="722" name="Google Shape;722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05316" y="151204"/>
            <a:ext cx="1005840" cy="1005840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70"/>
          <p:cNvSpPr txBox="1"/>
          <p:nvPr>
            <p:ph idx="12" type="sldNum"/>
          </p:nvPr>
        </p:nvSpPr>
        <p:spPr>
          <a:xfrm>
            <a:off x="8121800" y="4559550"/>
            <a:ext cx="9255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Bebas Neue"/>
                <a:ea typeface="Bebas Neue"/>
                <a:cs typeface="Bebas Neue"/>
                <a:sym typeface="Bebas Neue"/>
              </a:rPr>
              <a:t>35</a:t>
            </a:r>
            <a:r>
              <a:rPr lang="en" sz="2400">
                <a:latin typeface="Bebas Neue"/>
                <a:ea typeface="Bebas Neue"/>
                <a:cs typeface="Bebas Neue"/>
                <a:sym typeface="Bebas Neue"/>
              </a:rPr>
              <a:t>/</a:t>
            </a:r>
            <a:r>
              <a:rPr lang="en"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rPr>
              <a:t>53</a:t>
            </a:r>
            <a:endParaRPr sz="2400">
              <a:latin typeface="Bebas Neue"/>
              <a:ea typeface="Bebas Neue"/>
              <a:cs typeface="Bebas Neue"/>
              <a:sym typeface="Bebas Neue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71"/>
          <p:cNvSpPr/>
          <p:nvPr/>
        </p:nvSpPr>
        <p:spPr>
          <a:xfrm>
            <a:off x="7863490" y="121050"/>
            <a:ext cx="1079700" cy="10620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29" name="Google Shape;729;p71"/>
          <p:cNvSpPr txBox="1"/>
          <p:nvPr>
            <p:ph idx="4294967295" type="title"/>
          </p:nvPr>
        </p:nvSpPr>
        <p:spPr>
          <a:xfrm>
            <a:off x="264925" y="-201625"/>
            <a:ext cx="1283400" cy="142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chemeClr val="lt1"/>
                </a:solidFill>
              </a:rPr>
              <a:t>05</a:t>
            </a:r>
            <a:endParaRPr sz="9600">
              <a:solidFill>
                <a:schemeClr val="lt1"/>
              </a:solidFill>
            </a:endParaRPr>
          </a:p>
        </p:txBody>
      </p:sp>
      <p:sp>
        <p:nvSpPr>
          <p:cNvPr id="730" name="Google Shape;730;p71"/>
          <p:cNvSpPr txBox="1"/>
          <p:nvPr>
            <p:ph type="title"/>
          </p:nvPr>
        </p:nvSpPr>
        <p:spPr>
          <a:xfrm>
            <a:off x="640575" y="658000"/>
            <a:ext cx="7266600" cy="81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Fase 4: </a:t>
            </a:r>
            <a:r>
              <a:rPr lang="en">
                <a:solidFill>
                  <a:schemeClr val="lt1"/>
                </a:solidFill>
              </a:rPr>
              <a:t>prototipar </a:t>
            </a:r>
            <a:r>
              <a:rPr lang="en"/>
              <a:t>- prototipo</a:t>
            </a:r>
            <a:endParaRPr>
              <a:solidFill>
                <a:srgbClr val="40B9D7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</p:txBody>
      </p:sp>
      <p:pic>
        <p:nvPicPr>
          <p:cNvPr id="731" name="Google Shape;731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05316" y="151204"/>
            <a:ext cx="1005840" cy="1005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2" name="Google Shape;732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4925" y="1357275"/>
            <a:ext cx="8028472" cy="3786226"/>
          </a:xfrm>
          <a:prstGeom prst="rect">
            <a:avLst/>
          </a:prstGeom>
          <a:noFill/>
          <a:ln>
            <a:noFill/>
          </a:ln>
        </p:spPr>
      </p:pic>
      <p:sp>
        <p:nvSpPr>
          <p:cNvPr id="733" name="Google Shape;733;p71"/>
          <p:cNvSpPr txBox="1"/>
          <p:nvPr>
            <p:ph idx="12" type="sldNum"/>
          </p:nvPr>
        </p:nvSpPr>
        <p:spPr>
          <a:xfrm>
            <a:off x="8121800" y="4559550"/>
            <a:ext cx="9255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Bebas Neue"/>
                <a:ea typeface="Bebas Neue"/>
                <a:cs typeface="Bebas Neue"/>
                <a:sym typeface="Bebas Neue"/>
              </a:rPr>
              <a:t>36</a:t>
            </a:r>
            <a:r>
              <a:rPr lang="en" sz="2400">
                <a:latin typeface="Bebas Neue"/>
                <a:ea typeface="Bebas Neue"/>
                <a:cs typeface="Bebas Neue"/>
                <a:sym typeface="Bebas Neue"/>
              </a:rPr>
              <a:t>/</a:t>
            </a:r>
            <a:r>
              <a:rPr lang="en"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rPr>
              <a:t>53</a:t>
            </a:r>
            <a:endParaRPr sz="2400">
              <a:latin typeface="Bebas Neue"/>
              <a:ea typeface="Bebas Neue"/>
              <a:cs typeface="Bebas Neue"/>
              <a:sym typeface="Bebas Neue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p72"/>
          <p:cNvSpPr/>
          <p:nvPr/>
        </p:nvSpPr>
        <p:spPr>
          <a:xfrm>
            <a:off x="7863490" y="121050"/>
            <a:ext cx="1079700" cy="10620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39" name="Google Shape;739;p72"/>
          <p:cNvSpPr txBox="1"/>
          <p:nvPr>
            <p:ph idx="4294967295" type="title"/>
          </p:nvPr>
        </p:nvSpPr>
        <p:spPr>
          <a:xfrm>
            <a:off x="264925" y="-201625"/>
            <a:ext cx="1283400" cy="142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chemeClr val="lt1"/>
                </a:solidFill>
              </a:rPr>
              <a:t>05</a:t>
            </a:r>
            <a:endParaRPr sz="9600">
              <a:solidFill>
                <a:schemeClr val="lt1"/>
              </a:solidFill>
            </a:endParaRPr>
          </a:p>
        </p:txBody>
      </p:sp>
      <p:sp>
        <p:nvSpPr>
          <p:cNvPr id="740" name="Google Shape;740;p72"/>
          <p:cNvSpPr txBox="1"/>
          <p:nvPr>
            <p:ph type="title"/>
          </p:nvPr>
        </p:nvSpPr>
        <p:spPr>
          <a:xfrm>
            <a:off x="640575" y="658000"/>
            <a:ext cx="7266600" cy="81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Fase 4: </a:t>
            </a:r>
            <a:r>
              <a:rPr lang="en">
                <a:solidFill>
                  <a:schemeClr val="lt1"/>
                </a:solidFill>
              </a:rPr>
              <a:t>prototipar </a:t>
            </a:r>
            <a:r>
              <a:rPr lang="en"/>
              <a:t>- prototipo</a:t>
            </a:r>
            <a:endParaRPr>
              <a:solidFill>
                <a:srgbClr val="40B9D7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</p:txBody>
      </p:sp>
      <p:pic>
        <p:nvPicPr>
          <p:cNvPr id="741" name="Google Shape;741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05316" y="151204"/>
            <a:ext cx="1005840" cy="1005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2" name="Google Shape;742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4925" y="1363175"/>
            <a:ext cx="7976550" cy="3780324"/>
          </a:xfrm>
          <a:prstGeom prst="rect">
            <a:avLst/>
          </a:prstGeom>
          <a:noFill/>
          <a:ln>
            <a:noFill/>
          </a:ln>
        </p:spPr>
      </p:pic>
      <p:sp>
        <p:nvSpPr>
          <p:cNvPr id="743" name="Google Shape;743;p72"/>
          <p:cNvSpPr txBox="1"/>
          <p:nvPr>
            <p:ph idx="12" type="sldNum"/>
          </p:nvPr>
        </p:nvSpPr>
        <p:spPr>
          <a:xfrm>
            <a:off x="8121800" y="4559550"/>
            <a:ext cx="9255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Bebas Neue"/>
                <a:ea typeface="Bebas Neue"/>
                <a:cs typeface="Bebas Neue"/>
                <a:sym typeface="Bebas Neue"/>
              </a:rPr>
              <a:t>37</a:t>
            </a:r>
            <a:r>
              <a:rPr lang="en" sz="2400">
                <a:latin typeface="Bebas Neue"/>
                <a:ea typeface="Bebas Neue"/>
                <a:cs typeface="Bebas Neue"/>
                <a:sym typeface="Bebas Neue"/>
              </a:rPr>
              <a:t>/</a:t>
            </a:r>
            <a:r>
              <a:rPr lang="en"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rPr>
              <a:t>53</a:t>
            </a:r>
            <a:endParaRPr sz="2400">
              <a:latin typeface="Bebas Neue"/>
              <a:ea typeface="Bebas Neue"/>
              <a:cs typeface="Bebas Neue"/>
              <a:sym typeface="Bebas Neue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73"/>
          <p:cNvSpPr/>
          <p:nvPr/>
        </p:nvSpPr>
        <p:spPr>
          <a:xfrm>
            <a:off x="7863490" y="121050"/>
            <a:ext cx="1079700" cy="10620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49" name="Google Shape;749;p73"/>
          <p:cNvSpPr txBox="1"/>
          <p:nvPr>
            <p:ph idx="4294967295" type="title"/>
          </p:nvPr>
        </p:nvSpPr>
        <p:spPr>
          <a:xfrm>
            <a:off x="264925" y="-201625"/>
            <a:ext cx="1283400" cy="142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chemeClr val="lt1"/>
                </a:solidFill>
              </a:rPr>
              <a:t>05</a:t>
            </a:r>
            <a:endParaRPr sz="9600">
              <a:solidFill>
                <a:schemeClr val="lt1"/>
              </a:solidFill>
            </a:endParaRPr>
          </a:p>
        </p:txBody>
      </p:sp>
      <p:sp>
        <p:nvSpPr>
          <p:cNvPr id="750" name="Google Shape;750;p73"/>
          <p:cNvSpPr txBox="1"/>
          <p:nvPr>
            <p:ph type="title"/>
          </p:nvPr>
        </p:nvSpPr>
        <p:spPr>
          <a:xfrm>
            <a:off x="640575" y="658000"/>
            <a:ext cx="7266600" cy="81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Fase 4: </a:t>
            </a:r>
            <a:r>
              <a:rPr lang="en">
                <a:solidFill>
                  <a:schemeClr val="lt1"/>
                </a:solidFill>
              </a:rPr>
              <a:t>prototipar </a:t>
            </a:r>
            <a:r>
              <a:rPr lang="en"/>
              <a:t>- prototipo</a:t>
            </a:r>
            <a:endParaRPr>
              <a:solidFill>
                <a:srgbClr val="40B9D7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</p:txBody>
      </p:sp>
      <p:pic>
        <p:nvPicPr>
          <p:cNvPr id="751" name="Google Shape;751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05316" y="151204"/>
            <a:ext cx="1005840" cy="1005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2" name="Google Shape;752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4925" y="1357300"/>
            <a:ext cx="8135861" cy="3786199"/>
          </a:xfrm>
          <a:prstGeom prst="rect">
            <a:avLst/>
          </a:prstGeom>
          <a:noFill/>
          <a:ln>
            <a:noFill/>
          </a:ln>
        </p:spPr>
      </p:pic>
      <p:sp>
        <p:nvSpPr>
          <p:cNvPr id="753" name="Google Shape;753;p73"/>
          <p:cNvSpPr txBox="1"/>
          <p:nvPr>
            <p:ph idx="12" type="sldNum"/>
          </p:nvPr>
        </p:nvSpPr>
        <p:spPr>
          <a:xfrm>
            <a:off x="8121800" y="4559550"/>
            <a:ext cx="9255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Bebas Neue"/>
                <a:ea typeface="Bebas Neue"/>
                <a:cs typeface="Bebas Neue"/>
                <a:sym typeface="Bebas Neue"/>
              </a:rPr>
              <a:t>38</a:t>
            </a:r>
            <a:r>
              <a:rPr lang="en" sz="2400">
                <a:latin typeface="Bebas Neue"/>
                <a:ea typeface="Bebas Neue"/>
                <a:cs typeface="Bebas Neue"/>
                <a:sym typeface="Bebas Neue"/>
              </a:rPr>
              <a:t>/</a:t>
            </a:r>
            <a:r>
              <a:rPr lang="en"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rPr>
              <a:t>53</a:t>
            </a:r>
            <a:endParaRPr sz="2400">
              <a:latin typeface="Bebas Neue"/>
              <a:ea typeface="Bebas Neue"/>
              <a:cs typeface="Bebas Neue"/>
              <a:sym typeface="Bebas Neue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8"/>
          <p:cNvSpPr txBox="1"/>
          <p:nvPr/>
        </p:nvSpPr>
        <p:spPr>
          <a:xfrm>
            <a:off x="264925" y="-201625"/>
            <a:ext cx="1283400" cy="14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01</a:t>
            </a:r>
            <a:endParaRPr sz="9600">
              <a:solidFill>
                <a:srgbClr val="FFFFF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14" name="Google Shape;314;p38"/>
          <p:cNvSpPr txBox="1"/>
          <p:nvPr/>
        </p:nvSpPr>
        <p:spPr>
          <a:xfrm>
            <a:off x="640572" y="658000"/>
            <a:ext cx="5638200" cy="8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434343"/>
                </a:solidFill>
                <a:latin typeface="Bebas Neue"/>
                <a:ea typeface="Bebas Neue"/>
                <a:cs typeface="Bebas Neue"/>
                <a:sym typeface="Bebas Neue"/>
              </a:rPr>
              <a:t>INTRODUCCIÓN</a:t>
            </a:r>
            <a:endParaRPr sz="4000">
              <a:solidFill>
                <a:srgbClr val="42B5FC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315" name="Google Shape;31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05316" y="151204"/>
            <a:ext cx="1005840" cy="1005840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38"/>
          <p:cNvSpPr txBox="1"/>
          <p:nvPr/>
        </p:nvSpPr>
        <p:spPr>
          <a:xfrm>
            <a:off x="722375" y="2494438"/>
            <a:ext cx="44310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434343"/>
                </a:solidFill>
                <a:latin typeface="Bebas Neue"/>
                <a:ea typeface="Bebas Neue"/>
                <a:cs typeface="Bebas Neue"/>
                <a:sym typeface="Bebas Neue"/>
              </a:rPr>
              <a:t>→ PROBLEMA </a:t>
            </a:r>
            <a:r>
              <a:rPr lang="en" sz="3600">
                <a:solidFill>
                  <a:srgbClr val="40B9D7"/>
                </a:solidFill>
                <a:latin typeface="Bebas Neue"/>
                <a:ea typeface="Bebas Neue"/>
                <a:cs typeface="Bebas Neue"/>
                <a:sym typeface="Bebas Neue"/>
              </a:rPr>
              <a:t>A RESOLVER</a:t>
            </a:r>
            <a:endParaRPr sz="3600">
              <a:solidFill>
                <a:srgbClr val="40B9D7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40B9D7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317" name="Google Shape;317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04900" y="1416300"/>
            <a:ext cx="2975825" cy="2975825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38"/>
          <p:cNvSpPr txBox="1"/>
          <p:nvPr>
            <p:ph idx="12" type="sldNum"/>
          </p:nvPr>
        </p:nvSpPr>
        <p:spPr>
          <a:xfrm>
            <a:off x="8121800" y="4559550"/>
            <a:ext cx="9255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Bebas Neue"/>
                <a:ea typeface="Bebas Neue"/>
                <a:cs typeface="Bebas Neue"/>
                <a:sym typeface="Bebas Neue"/>
              </a:rPr>
              <a:t>03</a:t>
            </a:r>
            <a:r>
              <a:rPr lang="en" sz="2400">
                <a:latin typeface="Bebas Neue"/>
                <a:ea typeface="Bebas Neue"/>
                <a:cs typeface="Bebas Neue"/>
                <a:sym typeface="Bebas Neue"/>
              </a:rPr>
              <a:t>/</a:t>
            </a:r>
            <a:r>
              <a:rPr lang="en"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rPr>
              <a:t>53</a:t>
            </a:r>
            <a:endParaRPr sz="2400">
              <a:latin typeface="Bebas Neue"/>
              <a:ea typeface="Bebas Neue"/>
              <a:cs typeface="Bebas Neue"/>
              <a:sym typeface="Bebas Neue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p74"/>
          <p:cNvSpPr txBox="1"/>
          <p:nvPr/>
        </p:nvSpPr>
        <p:spPr>
          <a:xfrm>
            <a:off x="264925" y="-201625"/>
            <a:ext cx="1283400" cy="14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06</a:t>
            </a:r>
            <a:endParaRPr sz="96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759" name="Google Shape;759;p74"/>
          <p:cNvSpPr txBox="1"/>
          <p:nvPr/>
        </p:nvSpPr>
        <p:spPr>
          <a:xfrm>
            <a:off x="640574" y="658000"/>
            <a:ext cx="6978300" cy="8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434343"/>
                </a:solidFill>
                <a:latin typeface="Bebas Neue"/>
                <a:ea typeface="Bebas Neue"/>
                <a:cs typeface="Bebas Neue"/>
                <a:sym typeface="Bebas Neue"/>
              </a:rPr>
              <a:t>Fase 5: testear</a:t>
            </a:r>
            <a:endParaRPr sz="4000">
              <a:solidFill>
                <a:srgbClr val="434343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760" name="Google Shape;760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05316" y="151204"/>
            <a:ext cx="1005840" cy="1005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1" name="Google Shape;761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0575" y="2461736"/>
            <a:ext cx="1515300" cy="151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2" name="Google Shape;762;p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80162" y="1767625"/>
            <a:ext cx="2903525" cy="2903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3" name="Google Shape;763;p7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67969" y="2461725"/>
            <a:ext cx="1515300" cy="1515314"/>
          </a:xfrm>
          <a:prstGeom prst="rect">
            <a:avLst/>
          </a:prstGeom>
          <a:noFill/>
          <a:ln>
            <a:noFill/>
          </a:ln>
        </p:spPr>
      </p:pic>
      <p:sp>
        <p:nvSpPr>
          <p:cNvPr id="764" name="Google Shape;764;p74"/>
          <p:cNvSpPr txBox="1"/>
          <p:nvPr>
            <p:ph idx="12" type="sldNum"/>
          </p:nvPr>
        </p:nvSpPr>
        <p:spPr>
          <a:xfrm>
            <a:off x="8121800" y="4559550"/>
            <a:ext cx="9255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Bebas Neue"/>
                <a:ea typeface="Bebas Neue"/>
                <a:cs typeface="Bebas Neue"/>
                <a:sym typeface="Bebas Neue"/>
              </a:rPr>
              <a:t>39</a:t>
            </a:r>
            <a:r>
              <a:rPr lang="en" sz="2400">
                <a:latin typeface="Bebas Neue"/>
                <a:ea typeface="Bebas Neue"/>
                <a:cs typeface="Bebas Neue"/>
                <a:sym typeface="Bebas Neue"/>
              </a:rPr>
              <a:t>/</a:t>
            </a:r>
            <a:r>
              <a:rPr lang="en"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rPr>
              <a:t>53</a:t>
            </a:r>
            <a:endParaRPr sz="2400">
              <a:latin typeface="Bebas Neue"/>
              <a:ea typeface="Bebas Neue"/>
              <a:cs typeface="Bebas Neue"/>
              <a:sym typeface="Bebas Neue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p75"/>
          <p:cNvSpPr/>
          <p:nvPr/>
        </p:nvSpPr>
        <p:spPr>
          <a:xfrm>
            <a:off x="7863490" y="121050"/>
            <a:ext cx="1079700" cy="10620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70" name="Google Shape;770;p75"/>
          <p:cNvSpPr txBox="1"/>
          <p:nvPr>
            <p:ph idx="4294967295" type="title"/>
          </p:nvPr>
        </p:nvSpPr>
        <p:spPr>
          <a:xfrm>
            <a:off x="264925" y="-201625"/>
            <a:ext cx="1283400" cy="142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chemeClr val="lt1"/>
                </a:solidFill>
              </a:rPr>
              <a:t>06</a:t>
            </a:r>
            <a:endParaRPr sz="9600">
              <a:solidFill>
                <a:schemeClr val="lt1"/>
              </a:solidFill>
            </a:endParaRPr>
          </a:p>
        </p:txBody>
      </p:sp>
      <p:sp>
        <p:nvSpPr>
          <p:cNvPr id="771" name="Google Shape;771;p75"/>
          <p:cNvSpPr txBox="1"/>
          <p:nvPr>
            <p:ph type="title"/>
          </p:nvPr>
        </p:nvSpPr>
        <p:spPr>
          <a:xfrm>
            <a:off x="640575" y="658000"/>
            <a:ext cx="7266600" cy="81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</a:rPr>
              <a:t>Fase 5: </a:t>
            </a:r>
            <a:r>
              <a:rPr lang="en">
                <a:solidFill>
                  <a:schemeClr val="lt1"/>
                </a:solidFill>
              </a:rPr>
              <a:t>testear </a:t>
            </a:r>
            <a:r>
              <a:rPr lang="en">
                <a:solidFill>
                  <a:srgbClr val="434343"/>
                </a:solidFill>
              </a:rPr>
              <a:t>- Técnicas a usar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772" name="Google Shape;772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05316" y="151204"/>
            <a:ext cx="1005840" cy="1005840"/>
          </a:xfrm>
          <a:prstGeom prst="rect">
            <a:avLst/>
          </a:prstGeom>
          <a:noFill/>
          <a:ln>
            <a:noFill/>
          </a:ln>
        </p:spPr>
      </p:pic>
      <p:sp>
        <p:nvSpPr>
          <p:cNvPr id="773" name="Google Shape;773;p75"/>
          <p:cNvSpPr txBox="1"/>
          <p:nvPr>
            <p:ph idx="12" type="sldNum"/>
          </p:nvPr>
        </p:nvSpPr>
        <p:spPr>
          <a:xfrm>
            <a:off x="8121800" y="4559550"/>
            <a:ext cx="9255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Bebas Neue"/>
                <a:ea typeface="Bebas Neue"/>
                <a:cs typeface="Bebas Neue"/>
                <a:sym typeface="Bebas Neue"/>
              </a:rPr>
              <a:t>40</a:t>
            </a:r>
            <a:r>
              <a:rPr lang="en" sz="2400">
                <a:latin typeface="Bebas Neue"/>
                <a:ea typeface="Bebas Neue"/>
                <a:cs typeface="Bebas Neue"/>
                <a:sym typeface="Bebas Neue"/>
              </a:rPr>
              <a:t>/</a:t>
            </a:r>
            <a:r>
              <a:rPr lang="en"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rPr>
              <a:t>53</a:t>
            </a:r>
            <a:endParaRPr sz="2400">
              <a:latin typeface="Bebas Neue"/>
              <a:ea typeface="Bebas Neue"/>
              <a:cs typeface="Bebas Neue"/>
              <a:sym typeface="Bebas Neue"/>
            </a:endParaRPr>
          </a:p>
        </p:txBody>
      </p:sp>
      <p:grpSp>
        <p:nvGrpSpPr>
          <p:cNvPr id="774" name="Google Shape;774;p75"/>
          <p:cNvGrpSpPr/>
          <p:nvPr/>
        </p:nvGrpSpPr>
        <p:grpSpPr>
          <a:xfrm>
            <a:off x="347130" y="951579"/>
            <a:ext cx="4211571" cy="4032900"/>
            <a:chOff x="347130" y="951579"/>
            <a:chExt cx="4211571" cy="4032900"/>
          </a:xfrm>
        </p:grpSpPr>
        <p:sp>
          <p:nvSpPr>
            <p:cNvPr id="775" name="Google Shape;775;p75"/>
            <p:cNvSpPr txBox="1"/>
            <p:nvPr/>
          </p:nvSpPr>
          <p:spPr>
            <a:xfrm flipH="1">
              <a:off x="347130" y="951579"/>
              <a:ext cx="2513100" cy="403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50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rPr>
                <a:t>l</a:t>
              </a:r>
              <a:endParaRPr sz="25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776" name="Google Shape;776;p75"/>
            <p:cNvSpPr txBox="1"/>
            <p:nvPr/>
          </p:nvSpPr>
          <p:spPr>
            <a:xfrm>
              <a:off x="929901" y="1990625"/>
              <a:ext cx="3628800" cy="195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300">
                  <a:solidFill>
                    <a:srgbClr val="434343"/>
                  </a:solidFill>
                  <a:latin typeface="Bebas Neue"/>
                  <a:ea typeface="Bebas Neue"/>
                  <a:cs typeface="Bebas Neue"/>
                  <a:sym typeface="Bebas Neue"/>
                </a:rPr>
                <a:t> Observación </a:t>
              </a:r>
              <a:r>
                <a:rPr lang="en" sz="2300">
                  <a:solidFill>
                    <a:srgbClr val="42B5FC"/>
                  </a:solidFill>
                  <a:latin typeface="Bebas Neue"/>
                  <a:ea typeface="Bebas Neue"/>
                  <a:cs typeface="Bebas Neue"/>
                  <a:sym typeface="Bebas Neue"/>
                </a:rPr>
                <a:t>imparcial</a:t>
              </a:r>
              <a:endParaRPr sz="2300">
                <a:solidFill>
                  <a:srgbClr val="42B5FC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300">
                  <a:solidFill>
                    <a:srgbClr val="434343"/>
                  </a:solidFill>
                  <a:latin typeface="Bebas Neue"/>
                  <a:ea typeface="Bebas Neue"/>
                  <a:cs typeface="Bebas Neue"/>
                  <a:sym typeface="Bebas Neue"/>
                </a:rPr>
                <a:t> Observación </a:t>
              </a:r>
              <a:r>
                <a:rPr lang="en" sz="2300">
                  <a:solidFill>
                    <a:srgbClr val="42B5FC"/>
                  </a:solidFill>
                  <a:latin typeface="Bebas Neue"/>
                  <a:ea typeface="Bebas Neue"/>
                  <a:cs typeface="Bebas Neue"/>
                  <a:sym typeface="Bebas Neue"/>
                </a:rPr>
                <a:t>invisible</a:t>
              </a:r>
              <a:endParaRPr sz="2300">
                <a:solidFill>
                  <a:srgbClr val="42B5FC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300">
                  <a:solidFill>
                    <a:srgbClr val="434343"/>
                  </a:solidFill>
                  <a:latin typeface="Bebas Neue"/>
                  <a:ea typeface="Bebas Neue"/>
                  <a:cs typeface="Bebas Neue"/>
                  <a:sym typeface="Bebas Neue"/>
                </a:rPr>
                <a:t> Valoración de usuarios </a:t>
              </a:r>
              <a:r>
                <a:rPr lang="en" sz="2300">
                  <a:solidFill>
                    <a:srgbClr val="42B5FC"/>
                  </a:solidFill>
                  <a:latin typeface="Bebas Neue"/>
                  <a:ea typeface="Bebas Neue"/>
                  <a:cs typeface="Bebas Neue"/>
                  <a:sym typeface="Bebas Neue"/>
                </a:rPr>
                <a:t>mock</a:t>
              </a:r>
              <a:endParaRPr sz="2300">
                <a:solidFill>
                  <a:srgbClr val="42B5FC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300">
                  <a:solidFill>
                    <a:srgbClr val="434343"/>
                  </a:solidFill>
                  <a:latin typeface="Bebas Neue"/>
                  <a:ea typeface="Bebas Neue"/>
                  <a:cs typeface="Bebas Neue"/>
                  <a:sym typeface="Bebas Neue"/>
                </a:rPr>
                <a:t> </a:t>
              </a:r>
              <a:r>
                <a:rPr lang="en" sz="2300">
                  <a:solidFill>
                    <a:srgbClr val="42B5FC"/>
                  </a:solidFill>
                  <a:latin typeface="Bebas Neue"/>
                  <a:ea typeface="Bebas Neue"/>
                  <a:cs typeface="Bebas Neue"/>
                  <a:sym typeface="Bebas Neue"/>
                </a:rPr>
                <a:t>Preguntas </a:t>
              </a:r>
              <a:r>
                <a:rPr lang="en" sz="2300">
                  <a:solidFill>
                    <a:srgbClr val="434343"/>
                  </a:solidFill>
                  <a:latin typeface="Bebas Neue"/>
                  <a:ea typeface="Bebas Neue"/>
                  <a:cs typeface="Bebas Neue"/>
                  <a:sym typeface="Bebas Neue"/>
                </a:rPr>
                <a:t>de  recapitulación</a:t>
              </a:r>
              <a:endParaRPr sz="2300">
                <a:solidFill>
                  <a:srgbClr val="434343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300">
                  <a:solidFill>
                    <a:srgbClr val="434343"/>
                  </a:solidFill>
                  <a:latin typeface="Bebas Neue"/>
                  <a:ea typeface="Bebas Neue"/>
                  <a:cs typeface="Bebas Neue"/>
                  <a:sym typeface="Bebas Neue"/>
                </a:rPr>
                <a:t> Juego de </a:t>
              </a:r>
              <a:r>
                <a:rPr lang="en" sz="2300">
                  <a:solidFill>
                    <a:srgbClr val="42B5FC"/>
                  </a:solidFill>
                  <a:latin typeface="Bebas Neue"/>
                  <a:ea typeface="Bebas Neue"/>
                  <a:cs typeface="Bebas Neue"/>
                  <a:sym typeface="Bebas Neue"/>
                </a:rPr>
                <a:t>roles</a:t>
              </a:r>
              <a:endParaRPr sz="2300">
                <a:solidFill>
                  <a:srgbClr val="42B5FC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pic>
        <p:nvPicPr>
          <p:cNvPr id="777" name="Google Shape;777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66175" y="1620400"/>
            <a:ext cx="2939150" cy="293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76"/>
          <p:cNvSpPr/>
          <p:nvPr/>
        </p:nvSpPr>
        <p:spPr>
          <a:xfrm>
            <a:off x="7863490" y="121050"/>
            <a:ext cx="1079700" cy="10620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83" name="Google Shape;783;p76"/>
          <p:cNvSpPr txBox="1"/>
          <p:nvPr>
            <p:ph idx="4294967295" type="title"/>
          </p:nvPr>
        </p:nvSpPr>
        <p:spPr>
          <a:xfrm>
            <a:off x="264925" y="-201625"/>
            <a:ext cx="1283400" cy="142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chemeClr val="lt1"/>
                </a:solidFill>
              </a:rPr>
              <a:t>06</a:t>
            </a:r>
            <a:endParaRPr sz="9600">
              <a:solidFill>
                <a:schemeClr val="lt1"/>
              </a:solidFill>
            </a:endParaRPr>
          </a:p>
        </p:txBody>
      </p:sp>
      <p:sp>
        <p:nvSpPr>
          <p:cNvPr id="784" name="Google Shape;784;p76"/>
          <p:cNvSpPr txBox="1"/>
          <p:nvPr>
            <p:ph type="title"/>
          </p:nvPr>
        </p:nvSpPr>
        <p:spPr>
          <a:xfrm>
            <a:off x="640575" y="658000"/>
            <a:ext cx="7481100" cy="81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</a:rPr>
              <a:t>Fase 5: </a:t>
            </a:r>
            <a:r>
              <a:rPr lang="en">
                <a:solidFill>
                  <a:schemeClr val="lt1"/>
                </a:solidFill>
              </a:rPr>
              <a:t>testear </a:t>
            </a:r>
            <a:r>
              <a:rPr lang="en">
                <a:solidFill>
                  <a:srgbClr val="434343"/>
                </a:solidFill>
              </a:rPr>
              <a:t>- valoración prototipo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785" name="Google Shape;785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05316" y="151204"/>
            <a:ext cx="1005840" cy="1005840"/>
          </a:xfrm>
          <a:prstGeom prst="rect">
            <a:avLst/>
          </a:prstGeom>
          <a:noFill/>
          <a:ln>
            <a:noFill/>
          </a:ln>
        </p:spPr>
      </p:pic>
      <p:sp>
        <p:nvSpPr>
          <p:cNvPr id="786" name="Google Shape;786;p76"/>
          <p:cNvSpPr txBox="1"/>
          <p:nvPr>
            <p:ph idx="12" type="sldNum"/>
          </p:nvPr>
        </p:nvSpPr>
        <p:spPr>
          <a:xfrm>
            <a:off x="8121800" y="4559550"/>
            <a:ext cx="9255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Bebas Neue"/>
                <a:ea typeface="Bebas Neue"/>
                <a:cs typeface="Bebas Neue"/>
                <a:sym typeface="Bebas Neue"/>
              </a:rPr>
              <a:t>41</a:t>
            </a:r>
            <a:r>
              <a:rPr lang="en" sz="2400">
                <a:latin typeface="Bebas Neue"/>
                <a:ea typeface="Bebas Neue"/>
                <a:cs typeface="Bebas Neue"/>
                <a:sym typeface="Bebas Neue"/>
              </a:rPr>
              <a:t>/</a:t>
            </a:r>
            <a:r>
              <a:rPr lang="en"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rPr>
              <a:t>53</a:t>
            </a:r>
            <a:endParaRPr sz="2400">
              <a:latin typeface="Bebas Neue"/>
              <a:ea typeface="Bebas Neue"/>
              <a:cs typeface="Bebas Neue"/>
              <a:sym typeface="Bebas Neue"/>
            </a:endParaRPr>
          </a:p>
        </p:txBody>
      </p:sp>
      <p:grpSp>
        <p:nvGrpSpPr>
          <p:cNvPr id="787" name="Google Shape;787;p76"/>
          <p:cNvGrpSpPr/>
          <p:nvPr/>
        </p:nvGrpSpPr>
        <p:grpSpPr>
          <a:xfrm>
            <a:off x="6886177" y="2054915"/>
            <a:ext cx="1784525" cy="1752450"/>
            <a:chOff x="3795425" y="2418950"/>
            <a:chExt cx="1784525" cy="1752450"/>
          </a:xfrm>
        </p:grpSpPr>
        <p:pic>
          <p:nvPicPr>
            <p:cNvPr id="788" name="Google Shape;788;p7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983845" y="2418950"/>
              <a:ext cx="1079700" cy="1079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89" name="Google Shape;789;p7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500250" y="3017600"/>
              <a:ext cx="1079700" cy="1079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90" name="Google Shape;790;p7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795425" y="3091700"/>
              <a:ext cx="1079700" cy="10797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91" name="Google Shape;791;p76"/>
          <p:cNvGrpSpPr/>
          <p:nvPr/>
        </p:nvGrpSpPr>
        <p:grpSpPr>
          <a:xfrm>
            <a:off x="3462527" y="1874500"/>
            <a:ext cx="2218948" cy="2113300"/>
            <a:chOff x="2504152" y="1556200"/>
            <a:chExt cx="2218948" cy="2113300"/>
          </a:xfrm>
        </p:grpSpPr>
        <p:pic>
          <p:nvPicPr>
            <p:cNvPr id="792" name="Google Shape;792;p7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504152" y="1556200"/>
              <a:ext cx="2031100" cy="2031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93" name="Google Shape;793;p7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526100" y="2472500"/>
              <a:ext cx="1197000" cy="1197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94" name="Google Shape;794;p76"/>
          <p:cNvGrpSpPr/>
          <p:nvPr/>
        </p:nvGrpSpPr>
        <p:grpSpPr>
          <a:xfrm>
            <a:off x="468635" y="2148700"/>
            <a:ext cx="1789189" cy="1564890"/>
            <a:chOff x="468635" y="2242475"/>
            <a:chExt cx="1789189" cy="1564890"/>
          </a:xfrm>
        </p:grpSpPr>
        <p:pic>
          <p:nvPicPr>
            <p:cNvPr id="795" name="Google Shape;795;p7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974425" y="2242475"/>
              <a:ext cx="1283400" cy="1283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96" name="Google Shape;796;p7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68635" y="2727665"/>
              <a:ext cx="1079700" cy="10797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97" name="Google Shape;797;p76"/>
          <p:cNvSpPr txBox="1"/>
          <p:nvPr/>
        </p:nvSpPr>
        <p:spPr>
          <a:xfrm>
            <a:off x="2513375" y="2597575"/>
            <a:ext cx="6936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434343"/>
                </a:solidFill>
                <a:latin typeface="Bebas Neue"/>
                <a:ea typeface="Bebas Neue"/>
                <a:cs typeface="Bebas Neue"/>
                <a:sym typeface="Bebas Neue"/>
              </a:rPr>
              <a:t>→</a:t>
            </a:r>
            <a:endParaRPr sz="15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98" name="Google Shape;798;p76"/>
          <p:cNvSpPr txBox="1"/>
          <p:nvPr/>
        </p:nvSpPr>
        <p:spPr>
          <a:xfrm>
            <a:off x="5937025" y="2597575"/>
            <a:ext cx="6936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434343"/>
                </a:solidFill>
                <a:latin typeface="Bebas Neue"/>
                <a:ea typeface="Bebas Neue"/>
                <a:cs typeface="Bebas Neue"/>
                <a:sym typeface="Bebas Neue"/>
              </a:rPr>
              <a:t>→</a:t>
            </a:r>
            <a:endParaRPr sz="15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p77"/>
          <p:cNvSpPr/>
          <p:nvPr/>
        </p:nvSpPr>
        <p:spPr>
          <a:xfrm>
            <a:off x="7863490" y="121050"/>
            <a:ext cx="1079700" cy="10620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04" name="Google Shape;804;p77"/>
          <p:cNvSpPr txBox="1"/>
          <p:nvPr>
            <p:ph idx="4294967295" type="title"/>
          </p:nvPr>
        </p:nvSpPr>
        <p:spPr>
          <a:xfrm>
            <a:off x="264925" y="-201625"/>
            <a:ext cx="1283400" cy="142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chemeClr val="lt1"/>
                </a:solidFill>
              </a:rPr>
              <a:t>06</a:t>
            </a:r>
            <a:endParaRPr sz="9600">
              <a:solidFill>
                <a:schemeClr val="lt1"/>
              </a:solidFill>
            </a:endParaRPr>
          </a:p>
        </p:txBody>
      </p:sp>
      <p:sp>
        <p:nvSpPr>
          <p:cNvPr id="805" name="Google Shape;805;p77"/>
          <p:cNvSpPr txBox="1"/>
          <p:nvPr>
            <p:ph type="title"/>
          </p:nvPr>
        </p:nvSpPr>
        <p:spPr>
          <a:xfrm>
            <a:off x="640575" y="658000"/>
            <a:ext cx="7605600" cy="81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</a:rPr>
              <a:t>Fase 5: </a:t>
            </a:r>
            <a:r>
              <a:rPr lang="en">
                <a:solidFill>
                  <a:schemeClr val="lt1"/>
                </a:solidFill>
              </a:rPr>
              <a:t>testear </a:t>
            </a:r>
            <a:r>
              <a:rPr lang="en">
                <a:solidFill>
                  <a:srgbClr val="434343"/>
                </a:solidFill>
              </a:rPr>
              <a:t>- </a:t>
            </a:r>
            <a:r>
              <a:rPr lang="en"/>
              <a:t>valoración prototipo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806" name="Google Shape;806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05316" y="151204"/>
            <a:ext cx="1005840" cy="1005840"/>
          </a:xfrm>
          <a:prstGeom prst="rect">
            <a:avLst/>
          </a:prstGeom>
          <a:noFill/>
          <a:ln>
            <a:noFill/>
          </a:ln>
        </p:spPr>
      </p:pic>
      <p:sp>
        <p:nvSpPr>
          <p:cNvPr id="807" name="Google Shape;807;p77"/>
          <p:cNvSpPr txBox="1"/>
          <p:nvPr>
            <p:ph idx="12" type="sldNum"/>
          </p:nvPr>
        </p:nvSpPr>
        <p:spPr>
          <a:xfrm>
            <a:off x="8121800" y="4559550"/>
            <a:ext cx="9255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Bebas Neue"/>
                <a:ea typeface="Bebas Neue"/>
                <a:cs typeface="Bebas Neue"/>
                <a:sym typeface="Bebas Neue"/>
              </a:rPr>
              <a:t>42</a:t>
            </a:r>
            <a:r>
              <a:rPr lang="en" sz="2400">
                <a:latin typeface="Bebas Neue"/>
                <a:ea typeface="Bebas Neue"/>
                <a:cs typeface="Bebas Neue"/>
                <a:sym typeface="Bebas Neue"/>
              </a:rPr>
              <a:t>/</a:t>
            </a:r>
            <a:r>
              <a:rPr lang="en"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rPr>
              <a:t>53</a:t>
            </a:r>
            <a:endParaRPr sz="2400">
              <a:latin typeface="Bebas Neue"/>
              <a:ea typeface="Bebas Neue"/>
              <a:cs typeface="Bebas Neue"/>
              <a:sym typeface="Bebas Neue"/>
            </a:endParaRPr>
          </a:p>
        </p:txBody>
      </p:sp>
      <p:grpSp>
        <p:nvGrpSpPr>
          <p:cNvPr id="808" name="Google Shape;808;p77"/>
          <p:cNvGrpSpPr/>
          <p:nvPr/>
        </p:nvGrpSpPr>
        <p:grpSpPr>
          <a:xfrm>
            <a:off x="6886177" y="2054915"/>
            <a:ext cx="1784525" cy="1752450"/>
            <a:chOff x="3795425" y="2418950"/>
            <a:chExt cx="1784525" cy="1752450"/>
          </a:xfrm>
        </p:grpSpPr>
        <p:pic>
          <p:nvPicPr>
            <p:cNvPr id="809" name="Google Shape;809;p7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983845" y="2418950"/>
              <a:ext cx="1079700" cy="1079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0" name="Google Shape;810;p7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500250" y="3017600"/>
              <a:ext cx="1079700" cy="1079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1" name="Google Shape;811;p7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795425" y="3091700"/>
              <a:ext cx="1079700" cy="10797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12" name="Google Shape;812;p77"/>
          <p:cNvGrpSpPr/>
          <p:nvPr/>
        </p:nvGrpSpPr>
        <p:grpSpPr>
          <a:xfrm>
            <a:off x="3462527" y="1874500"/>
            <a:ext cx="2218948" cy="2113300"/>
            <a:chOff x="2504152" y="1556200"/>
            <a:chExt cx="2218948" cy="2113300"/>
          </a:xfrm>
        </p:grpSpPr>
        <p:pic>
          <p:nvPicPr>
            <p:cNvPr id="813" name="Google Shape;813;p7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504152" y="1556200"/>
              <a:ext cx="2031100" cy="2031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4" name="Google Shape;814;p7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526100" y="2472500"/>
              <a:ext cx="1197000" cy="1197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15" name="Google Shape;815;p77"/>
          <p:cNvGrpSpPr/>
          <p:nvPr/>
        </p:nvGrpSpPr>
        <p:grpSpPr>
          <a:xfrm>
            <a:off x="468635" y="2148700"/>
            <a:ext cx="1789189" cy="1564890"/>
            <a:chOff x="468635" y="2242475"/>
            <a:chExt cx="1789189" cy="1564890"/>
          </a:xfrm>
        </p:grpSpPr>
        <p:pic>
          <p:nvPicPr>
            <p:cNvPr id="816" name="Google Shape;816;p77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974425" y="2242475"/>
              <a:ext cx="1283400" cy="1283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7" name="Google Shape;817;p7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68635" y="2727665"/>
              <a:ext cx="1079700" cy="10797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18" name="Google Shape;818;p77"/>
          <p:cNvSpPr txBox="1"/>
          <p:nvPr/>
        </p:nvSpPr>
        <p:spPr>
          <a:xfrm>
            <a:off x="2513375" y="2597575"/>
            <a:ext cx="6936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434343"/>
                </a:solidFill>
                <a:latin typeface="Bebas Neue"/>
                <a:ea typeface="Bebas Neue"/>
                <a:cs typeface="Bebas Neue"/>
                <a:sym typeface="Bebas Neue"/>
              </a:rPr>
              <a:t>→</a:t>
            </a:r>
            <a:endParaRPr sz="15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19" name="Google Shape;819;p77"/>
          <p:cNvSpPr txBox="1"/>
          <p:nvPr/>
        </p:nvSpPr>
        <p:spPr>
          <a:xfrm>
            <a:off x="5937025" y="2597575"/>
            <a:ext cx="6936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434343"/>
                </a:solidFill>
                <a:latin typeface="Bebas Neue"/>
                <a:ea typeface="Bebas Neue"/>
                <a:cs typeface="Bebas Neue"/>
                <a:sym typeface="Bebas Neue"/>
              </a:rPr>
              <a:t>→</a:t>
            </a:r>
            <a:endParaRPr sz="15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20" name="Google Shape;820;p7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864850" y="1037050"/>
            <a:ext cx="3682125" cy="3682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4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p78"/>
          <p:cNvSpPr/>
          <p:nvPr/>
        </p:nvSpPr>
        <p:spPr>
          <a:xfrm>
            <a:off x="7863490" y="121050"/>
            <a:ext cx="1079700" cy="10620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26" name="Google Shape;826;p78"/>
          <p:cNvSpPr txBox="1"/>
          <p:nvPr>
            <p:ph idx="4294967295" type="title"/>
          </p:nvPr>
        </p:nvSpPr>
        <p:spPr>
          <a:xfrm>
            <a:off x="264925" y="-201625"/>
            <a:ext cx="1283400" cy="142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chemeClr val="lt1"/>
                </a:solidFill>
              </a:rPr>
              <a:t>06</a:t>
            </a:r>
            <a:endParaRPr sz="9600">
              <a:solidFill>
                <a:schemeClr val="lt1"/>
              </a:solidFill>
            </a:endParaRPr>
          </a:p>
        </p:txBody>
      </p:sp>
      <p:sp>
        <p:nvSpPr>
          <p:cNvPr id="827" name="Google Shape;827;p78"/>
          <p:cNvSpPr txBox="1"/>
          <p:nvPr>
            <p:ph type="title"/>
          </p:nvPr>
        </p:nvSpPr>
        <p:spPr>
          <a:xfrm>
            <a:off x="640575" y="658000"/>
            <a:ext cx="7481100" cy="81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</a:rPr>
              <a:t>Fase 5: </a:t>
            </a:r>
            <a:r>
              <a:rPr lang="en">
                <a:solidFill>
                  <a:schemeClr val="lt1"/>
                </a:solidFill>
              </a:rPr>
              <a:t>testear </a:t>
            </a:r>
            <a:r>
              <a:rPr lang="en">
                <a:solidFill>
                  <a:srgbClr val="434343"/>
                </a:solidFill>
              </a:rPr>
              <a:t>- </a:t>
            </a:r>
            <a:r>
              <a:rPr lang="en"/>
              <a:t>valoración prototipo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828" name="Google Shape;828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05316" y="151204"/>
            <a:ext cx="1005840" cy="1005840"/>
          </a:xfrm>
          <a:prstGeom prst="rect">
            <a:avLst/>
          </a:prstGeom>
          <a:noFill/>
          <a:ln>
            <a:noFill/>
          </a:ln>
        </p:spPr>
      </p:pic>
      <p:sp>
        <p:nvSpPr>
          <p:cNvPr id="829" name="Google Shape;829;p78"/>
          <p:cNvSpPr txBox="1"/>
          <p:nvPr>
            <p:ph idx="12" type="sldNum"/>
          </p:nvPr>
        </p:nvSpPr>
        <p:spPr>
          <a:xfrm>
            <a:off x="8121800" y="4559550"/>
            <a:ext cx="9255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Bebas Neue"/>
                <a:ea typeface="Bebas Neue"/>
                <a:cs typeface="Bebas Neue"/>
                <a:sym typeface="Bebas Neue"/>
              </a:rPr>
              <a:t>43</a:t>
            </a:r>
            <a:r>
              <a:rPr lang="en" sz="2400">
                <a:latin typeface="Bebas Neue"/>
                <a:ea typeface="Bebas Neue"/>
                <a:cs typeface="Bebas Neue"/>
                <a:sym typeface="Bebas Neue"/>
              </a:rPr>
              <a:t>/</a:t>
            </a:r>
            <a:r>
              <a:rPr lang="en"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rPr>
              <a:t>53</a:t>
            </a:r>
            <a:endParaRPr sz="2400">
              <a:latin typeface="Bebas Neue"/>
              <a:ea typeface="Bebas Neue"/>
              <a:cs typeface="Bebas Neue"/>
              <a:sym typeface="Bebas Neue"/>
            </a:endParaRPr>
          </a:p>
        </p:txBody>
      </p:sp>
      <p:grpSp>
        <p:nvGrpSpPr>
          <p:cNvPr id="830" name="Google Shape;830;p78"/>
          <p:cNvGrpSpPr/>
          <p:nvPr/>
        </p:nvGrpSpPr>
        <p:grpSpPr>
          <a:xfrm>
            <a:off x="6886177" y="2054915"/>
            <a:ext cx="2075300" cy="1752450"/>
            <a:chOff x="6886177" y="2054915"/>
            <a:chExt cx="2075300" cy="1752450"/>
          </a:xfrm>
        </p:grpSpPr>
        <p:pic>
          <p:nvPicPr>
            <p:cNvPr id="831" name="Google Shape;831;p7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881777" y="2187290"/>
              <a:ext cx="1079700" cy="1079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32" name="Google Shape;832;p7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074598" y="2054915"/>
              <a:ext cx="1079700" cy="1079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33" name="Google Shape;833;p7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591002" y="2653565"/>
              <a:ext cx="1079700" cy="1079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34" name="Google Shape;834;p7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886177" y="2727665"/>
              <a:ext cx="1079700" cy="10797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35" name="Google Shape;835;p78"/>
          <p:cNvSpPr txBox="1"/>
          <p:nvPr/>
        </p:nvSpPr>
        <p:spPr>
          <a:xfrm>
            <a:off x="2513375" y="2597575"/>
            <a:ext cx="6936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434343"/>
                </a:solidFill>
                <a:latin typeface="Bebas Neue"/>
                <a:ea typeface="Bebas Neue"/>
                <a:cs typeface="Bebas Neue"/>
                <a:sym typeface="Bebas Neue"/>
              </a:rPr>
              <a:t>→</a:t>
            </a:r>
            <a:endParaRPr sz="15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36" name="Google Shape;836;p78"/>
          <p:cNvSpPr txBox="1"/>
          <p:nvPr/>
        </p:nvSpPr>
        <p:spPr>
          <a:xfrm>
            <a:off x="5937025" y="2597575"/>
            <a:ext cx="6936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434343"/>
                </a:solidFill>
                <a:latin typeface="Bebas Neue"/>
                <a:ea typeface="Bebas Neue"/>
                <a:cs typeface="Bebas Neue"/>
                <a:sym typeface="Bebas Neue"/>
              </a:rPr>
              <a:t>→</a:t>
            </a:r>
            <a:endParaRPr sz="15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37" name="Google Shape;837;p7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31313" y="1890463"/>
            <a:ext cx="2081375" cy="2081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8" name="Google Shape;838;p7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5373" y="2054927"/>
            <a:ext cx="1752451" cy="1752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2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p79"/>
          <p:cNvSpPr/>
          <p:nvPr/>
        </p:nvSpPr>
        <p:spPr>
          <a:xfrm>
            <a:off x="7863490" y="121050"/>
            <a:ext cx="1079700" cy="10620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44" name="Google Shape;844;p79"/>
          <p:cNvSpPr txBox="1"/>
          <p:nvPr>
            <p:ph idx="4294967295" type="title"/>
          </p:nvPr>
        </p:nvSpPr>
        <p:spPr>
          <a:xfrm>
            <a:off x="264925" y="-201625"/>
            <a:ext cx="1283400" cy="142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chemeClr val="lt1"/>
                </a:solidFill>
              </a:rPr>
              <a:t>06</a:t>
            </a:r>
            <a:endParaRPr sz="9600">
              <a:solidFill>
                <a:schemeClr val="lt1"/>
              </a:solidFill>
            </a:endParaRPr>
          </a:p>
        </p:txBody>
      </p:sp>
      <p:sp>
        <p:nvSpPr>
          <p:cNvPr id="845" name="Google Shape;845;p79"/>
          <p:cNvSpPr txBox="1"/>
          <p:nvPr>
            <p:ph type="title"/>
          </p:nvPr>
        </p:nvSpPr>
        <p:spPr>
          <a:xfrm>
            <a:off x="640575" y="658000"/>
            <a:ext cx="7481100" cy="81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</a:rPr>
              <a:t>Fase 5: </a:t>
            </a:r>
            <a:r>
              <a:rPr lang="en">
                <a:solidFill>
                  <a:schemeClr val="lt1"/>
                </a:solidFill>
              </a:rPr>
              <a:t>testear </a:t>
            </a:r>
            <a:r>
              <a:rPr lang="en">
                <a:solidFill>
                  <a:srgbClr val="434343"/>
                </a:solidFill>
              </a:rPr>
              <a:t>- </a:t>
            </a:r>
            <a:r>
              <a:rPr lang="en"/>
              <a:t>juego de roles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846" name="Google Shape;846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05316" y="151204"/>
            <a:ext cx="1005840" cy="1005840"/>
          </a:xfrm>
          <a:prstGeom prst="rect">
            <a:avLst/>
          </a:prstGeom>
          <a:noFill/>
          <a:ln>
            <a:noFill/>
          </a:ln>
        </p:spPr>
      </p:pic>
      <p:sp>
        <p:nvSpPr>
          <p:cNvPr id="847" name="Google Shape;847;p79"/>
          <p:cNvSpPr txBox="1"/>
          <p:nvPr>
            <p:ph idx="12" type="sldNum"/>
          </p:nvPr>
        </p:nvSpPr>
        <p:spPr>
          <a:xfrm>
            <a:off x="8121800" y="4559550"/>
            <a:ext cx="9255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Bebas Neue"/>
                <a:ea typeface="Bebas Neue"/>
                <a:cs typeface="Bebas Neue"/>
                <a:sym typeface="Bebas Neue"/>
              </a:rPr>
              <a:t>44</a:t>
            </a:r>
            <a:r>
              <a:rPr lang="en" sz="2400">
                <a:latin typeface="Bebas Neue"/>
                <a:ea typeface="Bebas Neue"/>
                <a:cs typeface="Bebas Neue"/>
                <a:sym typeface="Bebas Neue"/>
              </a:rPr>
              <a:t>/</a:t>
            </a:r>
            <a:r>
              <a:rPr lang="en"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rPr>
              <a:t>53</a:t>
            </a:r>
            <a:endParaRPr sz="2400">
              <a:latin typeface="Bebas Neue"/>
              <a:ea typeface="Bebas Neue"/>
              <a:cs typeface="Bebas Neue"/>
              <a:sym typeface="Bebas Neue"/>
            </a:endParaRPr>
          </a:p>
        </p:txBody>
      </p:sp>
      <p:grpSp>
        <p:nvGrpSpPr>
          <p:cNvPr id="848" name="Google Shape;848;p79"/>
          <p:cNvGrpSpPr/>
          <p:nvPr/>
        </p:nvGrpSpPr>
        <p:grpSpPr>
          <a:xfrm>
            <a:off x="6886177" y="2054915"/>
            <a:ext cx="2075300" cy="1752450"/>
            <a:chOff x="6886177" y="2054915"/>
            <a:chExt cx="2075300" cy="1752450"/>
          </a:xfrm>
        </p:grpSpPr>
        <p:pic>
          <p:nvPicPr>
            <p:cNvPr id="849" name="Google Shape;849;p7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881777" y="2187290"/>
              <a:ext cx="1079700" cy="1079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50" name="Google Shape;850;p7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074598" y="2054915"/>
              <a:ext cx="1079700" cy="1079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51" name="Google Shape;851;p7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591002" y="2653565"/>
              <a:ext cx="1079700" cy="1079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52" name="Google Shape;852;p7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886177" y="2727665"/>
              <a:ext cx="1079700" cy="10797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53" name="Google Shape;853;p79"/>
          <p:cNvSpPr txBox="1"/>
          <p:nvPr/>
        </p:nvSpPr>
        <p:spPr>
          <a:xfrm>
            <a:off x="2513375" y="2597575"/>
            <a:ext cx="6936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434343"/>
                </a:solidFill>
                <a:latin typeface="Bebas Neue"/>
                <a:ea typeface="Bebas Neue"/>
                <a:cs typeface="Bebas Neue"/>
                <a:sym typeface="Bebas Neue"/>
              </a:rPr>
              <a:t>→</a:t>
            </a:r>
            <a:endParaRPr sz="15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54" name="Google Shape;854;p79"/>
          <p:cNvSpPr txBox="1"/>
          <p:nvPr/>
        </p:nvSpPr>
        <p:spPr>
          <a:xfrm>
            <a:off x="5937025" y="2597575"/>
            <a:ext cx="6936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434343"/>
                </a:solidFill>
                <a:latin typeface="Bebas Neue"/>
                <a:ea typeface="Bebas Neue"/>
                <a:cs typeface="Bebas Neue"/>
                <a:sym typeface="Bebas Neue"/>
              </a:rPr>
              <a:t>→</a:t>
            </a:r>
            <a:endParaRPr sz="15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55" name="Google Shape;855;p7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31313" y="1890463"/>
            <a:ext cx="2081375" cy="2081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6" name="Google Shape;856;p7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3300" y="2187289"/>
            <a:ext cx="1784525" cy="1784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0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1" name="Google Shape;861;p80"/>
          <p:cNvPicPr preferRelativeResize="0"/>
          <p:nvPr/>
        </p:nvPicPr>
        <p:blipFill rotWithShape="1">
          <a:blip r:embed="rId3">
            <a:alphaModFix/>
          </a:blip>
          <a:srcRect b="2157" l="0" r="0" t="19936"/>
          <a:stretch/>
        </p:blipFill>
        <p:spPr>
          <a:xfrm>
            <a:off x="451600" y="1385800"/>
            <a:ext cx="8303925" cy="3610775"/>
          </a:xfrm>
          <a:prstGeom prst="rect">
            <a:avLst/>
          </a:prstGeom>
          <a:noFill/>
          <a:ln>
            <a:noFill/>
          </a:ln>
        </p:spPr>
      </p:pic>
      <p:sp>
        <p:nvSpPr>
          <p:cNvPr id="862" name="Google Shape;862;p80"/>
          <p:cNvSpPr/>
          <p:nvPr/>
        </p:nvSpPr>
        <p:spPr>
          <a:xfrm>
            <a:off x="7863490" y="121050"/>
            <a:ext cx="1079700" cy="10620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63" name="Google Shape;863;p80"/>
          <p:cNvSpPr txBox="1"/>
          <p:nvPr>
            <p:ph idx="4294967295" type="title"/>
          </p:nvPr>
        </p:nvSpPr>
        <p:spPr>
          <a:xfrm>
            <a:off x="264925" y="-201625"/>
            <a:ext cx="1283400" cy="142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chemeClr val="lt1"/>
                </a:solidFill>
              </a:rPr>
              <a:t>06</a:t>
            </a:r>
            <a:endParaRPr sz="9600">
              <a:solidFill>
                <a:schemeClr val="lt1"/>
              </a:solidFill>
            </a:endParaRPr>
          </a:p>
        </p:txBody>
      </p:sp>
      <p:sp>
        <p:nvSpPr>
          <p:cNvPr id="864" name="Google Shape;864;p80"/>
          <p:cNvSpPr txBox="1"/>
          <p:nvPr>
            <p:ph type="title"/>
          </p:nvPr>
        </p:nvSpPr>
        <p:spPr>
          <a:xfrm>
            <a:off x="640575" y="658000"/>
            <a:ext cx="7481100" cy="81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</a:rPr>
              <a:t>Fase 5: </a:t>
            </a:r>
            <a:r>
              <a:rPr lang="en">
                <a:solidFill>
                  <a:schemeClr val="lt1"/>
                </a:solidFill>
              </a:rPr>
              <a:t>testear </a:t>
            </a:r>
            <a:r>
              <a:rPr lang="en">
                <a:solidFill>
                  <a:srgbClr val="434343"/>
                </a:solidFill>
              </a:rPr>
              <a:t>- </a:t>
            </a:r>
            <a:r>
              <a:rPr lang="en"/>
              <a:t>resultados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865" name="Google Shape;865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05316" y="151204"/>
            <a:ext cx="1005840" cy="1005840"/>
          </a:xfrm>
          <a:prstGeom prst="rect">
            <a:avLst/>
          </a:prstGeom>
          <a:noFill/>
          <a:ln>
            <a:noFill/>
          </a:ln>
        </p:spPr>
      </p:pic>
      <p:sp>
        <p:nvSpPr>
          <p:cNvPr id="866" name="Google Shape;866;p80"/>
          <p:cNvSpPr txBox="1"/>
          <p:nvPr>
            <p:ph idx="12" type="sldNum"/>
          </p:nvPr>
        </p:nvSpPr>
        <p:spPr>
          <a:xfrm>
            <a:off x="8121800" y="4559550"/>
            <a:ext cx="9255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Bebas Neue"/>
                <a:ea typeface="Bebas Neue"/>
                <a:cs typeface="Bebas Neue"/>
                <a:sym typeface="Bebas Neue"/>
              </a:rPr>
              <a:t>45</a:t>
            </a:r>
            <a:r>
              <a:rPr lang="en" sz="2400">
                <a:latin typeface="Bebas Neue"/>
                <a:ea typeface="Bebas Neue"/>
                <a:cs typeface="Bebas Neue"/>
                <a:sym typeface="Bebas Neue"/>
              </a:rPr>
              <a:t>/</a:t>
            </a:r>
            <a:r>
              <a:rPr lang="en"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rPr>
              <a:t>53</a:t>
            </a:r>
            <a:endParaRPr sz="2400">
              <a:latin typeface="Bebas Neue"/>
              <a:ea typeface="Bebas Neue"/>
              <a:cs typeface="Bebas Neue"/>
              <a:sym typeface="Bebas Neue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81"/>
          <p:cNvSpPr txBox="1"/>
          <p:nvPr/>
        </p:nvSpPr>
        <p:spPr>
          <a:xfrm>
            <a:off x="264925" y="-201625"/>
            <a:ext cx="1283400" cy="14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07</a:t>
            </a:r>
            <a:endParaRPr sz="96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872" name="Google Shape;872;p81"/>
          <p:cNvSpPr txBox="1"/>
          <p:nvPr/>
        </p:nvSpPr>
        <p:spPr>
          <a:xfrm>
            <a:off x="640574" y="658000"/>
            <a:ext cx="6978300" cy="8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434343"/>
                </a:solidFill>
                <a:latin typeface="Bebas Neue"/>
                <a:ea typeface="Bebas Neue"/>
                <a:cs typeface="Bebas Neue"/>
                <a:sym typeface="Bebas Neue"/>
              </a:rPr>
              <a:t>CONCLUSIONES</a:t>
            </a:r>
            <a:endParaRPr sz="4000">
              <a:solidFill>
                <a:srgbClr val="40B9D7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873" name="Google Shape;873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05316" y="151204"/>
            <a:ext cx="1005840" cy="1005840"/>
          </a:xfrm>
          <a:prstGeom prst="rect">
            <a:avLst/>
          </a:prstGeom>
          <a:noFill/>
          <a:ln>
            <a:noFill/>
          </a:ln>
        </p:spPr>
      </p:pic>
      <p:sp>
        <p:nvSpPr>
          <p:cNvPr id="874" name="Google Shape;874;p81"/>
          <p:cNvSpPr txBox="1"/>
          <p:nvPr>
            <p:ph idx="12" type="sldNum"/>
          </p:nvPr>
        </p:nvSpPr>
        <p:spPr>
          <a:xfrm>
            <a:off x="8121800" y="4559550"/>
            <a:ext cx="9255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Bebas Neue"/>
                <a:ea typeface="Bebas Neue"/>
                <a:cs typeface="Bebas Neue"/>
                <a:sym typeface="Bebas Neue"/>
              </a:rPr>
              <a:t>46</a:t>
            </a:r>
            <a:r>
              <a:rPr lang="en" sz="2400">
                <a:latin typeface="Bebas Neue"/>
                <a:ea typeface="Bebas Neue"/>
                <a:cs typeface="Bebas Neue"/>
                <a:sym typeface="Bebas Neue"/>
              </a:rPr>
              <a:t>/</a:t>
            </a:r>
            <a:r>
              <a:rPr lang="en"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rPr>
              <a:t>53</a:t>
            </a:r>
            <a:endParaRPr sz="2400"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875" name="Google Shape;875;p81"/>
          <p:cNvSpPr txBox="1"/>
          <p:nvPr/>
        </p:nvSpPr>
        <p:spPr>
          <a:xfrm>
            <a:off x="264925" y="2284200"/>
            <a:ext cx="6270900" cy="12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Font typeface="Bebas Neue"/>
              <a:buChar char="-"/>
            </a:pPr>
            <a:r>
              <a:rPr lang="en" sz="2300">
                <a:solidFill>
                  <a:srgbClr val="42B5FC"/>
                </a:solidFill>
                <a:latin typeface="Bebas Neue"/>
                <a:ea typeface="Bebas Neue"/>
                <a:cs typeface="Bebas Neue"/>
                <a:sym typeface="Bebas Neue"/>
              </a:rPr>
              <a:t>PROBLEMAS</a:t>
            </a:r>
            <a:r>
              <a:rPr lang="en" sz="23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rPr>
              <a:t> PRINCIPALES: </a:t>
            </a:r>
            <a:r>
              <a:rPr lang="en" sz="2300">
                <a:solidFill>
                  <a:srgbClr val="42B5FC"/>
                </a:solidFill>
                <a:latin typeface="Bebas Neue"/>
                <a:ea typeface="Bebas Neue"/>
                <a:cs typeface="Bebas Neue"/>
                <a:sym typeface="Bebas Neue"/>
              </a:rPr>
              <a:t>ENCONTRAR</a:t>
            </a:r>
            <a:r>
              <a:rPr lang="en" sz="23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rPr>
              <a:t> VARIANTES, </a:t>
            </a:r>
            <a:r>
              <a:rPr lang="en" sz="2300">
                <a:solidFill>
                  <a:srgbClr val="42B5FC"/>
                </a:solidFill>
                <a:latin typeface="Bebas Neue"/>
                <a:ea typeface="Bebas Neue"/>
                <a:cs typeface="Bebas Neue"/>
                <a:sym typeface="Bebas Neue"/>
              </a:rPr>
              <a:t>AGILIDAD</a:t>
            </a:r>
            <a:r>
              <a:rPr lang="en" sz="2300">
                <a:solidFill>
                  <a:srgbClr val="434343"/>
                </a:solidFill>
                <a:latin typeface="Bebas Neue"/>
                <a:ea typeface="Bebas Neue"/>
                <a:cs typeface="Bebas Neue"/>
                <a:sym typeface="Bebas Neue"/>
              </a:rPr>
              <a:t> </a:t>
            </a:r>
            <a:endParaRPr sz="2300">
              <a:solidFill>
                <a:srgbClr val="434343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Font typeface="Bebas Neue"/>
              <a:buChar char="-"/>
            </a:pPr>
            <a:r>
              <a:rPr lang="en" sz="2300">
                <a:solidFill>
                  <a:srgbClr val="434343"/>
                </a:solidFill>
                <a:latin typeface="Bebas Neue"/>
                <a:ea typeface="Bebas Neue"/>
                <a:cs typeface="Bebas Neue"/>
                <a:sym typeface="Bebas Neue"/>
              </a:rPr>
              <a:t>EL PROTOTIPO </a:t>
            </a:r>
            <a:r>
              <a:rPr lang="en" sz="2300">
                <a:solidFill>
                  <a:srgbClr val="434343"/>
                </a:solidFill>
                <a:latin typeface="Bebas Neue"/>
                <a:ea typeface="Bebas Neue"/>
                <a:cs typeface="Bebas Neue"/>
                <a:sym typeface="Bebas Neue"/>
              </a:rPr>
              <a:t>ES</a:t>
            </a:r>
            <a:r>
              <a:rPr lang="en" sz="2300">
                <a:solidFill>
                  <a:srgbClr val="42B5FC"/>
                </a:solidFill>
                <a:latin typeface="Bebas Neue"/>
                <a:ea typeface="Bebas Neue"/>
                <a:cs typeface="Bebas Neue"/>
                <a:sym typeface="Bebas Neue"/>
              </a:rPr>
              <a:t> VIABLE</a:t>
            </a:r>
            <a:endParaRPr sz="2300">
              <a:solidFill>
                <a:srgbClr val="42B5FC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300"/>
              <a:buFont typeface="Bebas Neue"/>
              <a:buChar char="-"/>
            </a:pPr>
            <a:r>
              <a:rPr lang="en" sz="2300">
                <a:solidFill>
                  <a:srgbClr val="434343"/>
                </a:solidFill>
                <a:latin typeface="Bebas Neue"/>
                <a:ea typeface="Bebas Neue"/>
                <a:cs typeface="Bebas Neue"/>
                <a:sym typeface="Bebas Neue"/>
              </a:rPr>
              <a:t>dEsign thinking</a:t>
            </a:r>
            <a:r>
              <a:rPr lang="en" sz="2300">
                <a:solidFill>
                  <a:srgbClr val="434343"/>
                </a:solidFill>
                <a:latin typeface="Bebas Neue"/>
                <a:ea typeface="Bebas Neue"/>
                <a:cs typeface="Bebas Neue"/>
                <a:sym typeface="Bebas Neue"/>
              </a:rPr>
              <a:t> </a:t>
            </a:r>
            <a:r>
              <a:rPr lang="en" sz="2300">
                <a:solidFill>
                  <a:srgbClr val="42B5FC"/>
                </a:solidFill>
                <a:latin typeface="Bebas Neue"/>
                <a:ea typeface="Bebas Neue"/>
                <a:cs typeface="Bebas Neue"/>
                <a:sym typeface="Bebas Neue"/>
              </a:rPr>
              <a:t>indispensable</a:t>
            </a:r>
            <a:endParaRPr sz="2300">
              <a:solidFill>
                <a:srgbClr val="42B5F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76" name="Google Shape;876;p8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57296" y="1609146"/>
            <a:ext cx="2596900" cy="259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0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p82"/>
          <p:cNvSpPr txBox="1"/>
          <p:nvPr/>
        </p:nvSpPr>
        <p:spPr>
          <a:xfrm>
            <a:off x="264925" y="-201625"/>
            <a:ext cx="1283400" cy="14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07</a:t>
            </a:r>
            <a:endParaRPr sz="96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882" name="Google Shape;882;p82"/>
          <p:cNvSpPr txBox="1"/>
          <p:nvPr/>
        </p:nvSpPr>
        <p:spPr>
          <a:xfrm>
            <a:off x="640574" y="658000"/>
            <a:ext cx="6978300" cy="8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434343"/>
                </a:solidFill>
                <a:latin typeface="Bebas Neue"/>
                <a:ea typeface="Bebas Neue"/>
                <a:cs typeface="Bebas Neue"/>
                <a:sym typeface="Bebas Neue"/>
              </a:rPr>
              <a:t>CONCLUSIONES - </a:t>
            </a:r>
            <a:r>
              <a:rPr lang="en" sz="4000">
                <a:solidFill>
                  <a:srgbClr val="42B5FC"/>
                </a:solidFill>
                <a:latin typeface="Bebas Neue"/>
                <a:ea typeface="Bebas Neue"/>
                <a:cs typeface="Bebas Neue"/>
                <a:sym typeface="Bebas Neue"/>
              </a:rPr>
              <a:t>problemas </a:t>
            </a:r>
            <a:r>
              <a:rPr lang="en" sz="4000">
                <a:solidFill>
                  <a:srgbClr val="42B5FC"/>
                </a:solidFill>
                <a:latin typeface="Bebas Neue"/>
                <a:ea typeface="Bebas Neue"/>
                <a:cs typeface="Bebas Neue"/>
                <a:sym typeface="Bebas Neue"/>
              </a:rPr>
              <a:t>principales</a:t>
            </a:r>
            <a:endParaRPr sz="4000">
              <a:solidFill>
                <a:srgbClr val="40B9D7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883" name="Google Shape;883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05316" y="151204"/>
            <a:ext cx="1005840" cy="1005840"/>
          </a:xfrm>
          <a:prstGeom prst="rect">
            <a:avLst/>
          </a:prstGeom>
          <a:noFill/>
          <a:ln>
            <a:noFill/>
          </a:ln>
        </p:spPr>
      </p:pic>
      <p:sp>
        <p:nvSpPr>
          <p:cNvPr id="884" name="Google Shape;884;p82"/>
          <p:cNvSpPr txBox="1"/>
          <p:nvPr>
            <p:ph idx="12" type="sldNum"/>
          </p:nvPr>
        </p:nvSpPr>
        <p:spPr>
          <a:xfrm>
            <a:off x="8121800" y="4559550"/>
            <a:ext cx="9255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Bebas Neue"/>
                <a:ea typeface="Bebas Neue"/>
                <a:cs typeface="Bebas Neue"/>
                <a:sym typeface="Bebas Neue"/>
              </a:rPr>
              <a:t>47</a:t>
            </a:r>
            <a:r>
              <a:rPr lang="en" sz="2400">
                <a:latin typeface="Bebas Neue"/>
                <a:ea typeface="Bebas Neue"/>
                <a:cs typeface="Bebas Neue"/>
                <a:sym typeface="Bebas Neue"/>
              </a:rPr>
              <a:t>/</a:t>
            </a:r>
            <a:r>
              <a:rPr lang="en"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rPr>
              <a:t>53</a:t>
            </a:r>
            <a:endParaRPr sz="2400"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885" name="Google Shape;885;p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10225" y="1641150"/>
            <a:ext cx="2713251" cy="2713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6" name="Google Shape;886;p8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28276" y="1351013"/>
            <a:ext cx="3293524" cy="3293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0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p83"/>
          <p:cNvSpPr txBox="1"/>
          <p:nvPr/>
        </p:nvSpPr>
        <p:spPr>
          <a:xfrm>
            <a:off x="264925" y="-201625"/>
            <a:ext cx="1283400" cy="14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07</a:t>
            </a:r>
            <a:endParaRPr sz="96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892" name="Google Shape;892;p83"/>
          <p:cNvSpPr txBox="1"/>
          <p:nvPr/>
        </p:nvSpPr>
        <p:spPr>
          <a:xfrm>
            <a:off x="640574" y="658000"/>
            <a:ext cx="6978300" cy="8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434343"/>
                </a:solidFill>
                <a:latin typeface="Bebas Neue"/>
                <a:ea typeface="Bebas Neue"/>
                <a:cs typeface="Bebas Neue"/>
                <a:sym typeface="Bebas Neue"/>
              </a:rPr>
              <a:t>CONCLUSIONES - </a:t>
            </a:r>
            <a:r>
              <a:rPr lang="en" sz="4000">
                <a:solidFill>
                  <a:srgbClr val="42B5FC"/>
                </a:solidFill>
                <a:latin typeface="Bebas Neue"/>
                <a:ea typeface="Bebas Neue"/>
                <a:cs typeface="Bebas Neue"/>
                <a:sym typeface="Bebas Neue"/>
              </a:rPr>
              <a:t>prototipo viable</a:t>
            </a:r>
            <a:endParaRPr sz="4000">
              <a:solidFill>
                <a:srgbClr val="40B9D7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893" name="Google Shape;893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05316" y="151204"/>
            <a:ext cx="1005840" cy="1005840"/>
          </a:xfrm>
          <a:prstGeom prst="rect">
            <a:avLst/>
          </a:prstGeom>
          <a:noFill/>
          <a:ln>
            <a:noFill/>
          </a:ln>
        </p:spPr>
      </p:pic>
      <p:sp>
        <p:nvSpPr>
          <p:cNvPr id="894" name="Google Shape;894;p83"/>
          <p:cNvSpPr txBox="1"/>
          <p:nvPr>
            <p:ph idx="12" type="sldNum"/>
          </p:nvPr>
        </p:nvSpPr>
        <p:spPr>
          <a:xfrm>
            <a:off x="8121800" y="4559550"/>
            <a:ext cx="9255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Bebas Neue"/>
                <a:ea typeface="Bebas Neue"/>
                <a:cs typeface="Bebas Neue"/>
                <a:sym typeface="Bebas Neue"/>
              </a:rPr>
              <a:t>48</a:t>
            </a:r>
            <a:r>
              <a:rPr lang="en" sz="2400">
                <a:latin typeface="Bebas Neue"/>
                <a:ea typeface="Bebas Neue"/>
                <a:cs typeface="Bebas Neue"/>
                <a:sym typeface="Bebas Neue"/>
              </a:rPr>
              <a:t>/</a:t>
            </a:r>
            <a:r>
              <a:rPr lang="en"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rPr>
              <a:t>53</a:t>
            </a:r>
            <a:endParaRPr sz="2400"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895" name="Google Shape;895;p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0925" y="1468000"/>
            <a:ext cx="3370700" cy="3370700"/>
          </a:xfrm>
          <a:prstGeom prst="rect">
            <a:avLst/>
          </a:prstGeom>
          <a:noFill/>
          <a:ln>
            <a:noFill/>
          </a:ln>
        </p:spPr>
      </p:pic>
      <p:sp>
        <p:nvSpPr>
          <p:cNvPr id="896" name="Google Shape;896;p83"/>
          <p:cNvSpPr txBox="1"/>
          <p:nvPr/>
        </p:nvSpPr>
        <p:spPr>
          <a:xfrm>
            <a:off x="460175" y="2284200"/>
            <a:ext cx="37815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Bebas Neue"/>
              <a:buChar char="-"/>
            </a:pPr>
            <a:r>
              <a:rPr lang="en" sz="2800">
                <a:solidFill>
                  <a:srgbClr val="434343"/>
                </a:solidFill>
                <a:latin typeface="Bebas Neue"/>
                <a:ea typeface="Bebas Neue"/>
                <a:cs typeface="Bebas Neue"/>
                <a:sym typeface="Bebas Neue"/>
              </a:rPr>
              <a:t>análisis </a:t>
            </a:r>
            <a:r>
              <a:rPr lang="en" sz="2800">
                <a:solidFill>
                  <a:srgbClr val="42B5FC"/>
                </a:solidFill>
                <a:latin typeface="Bebas Neue"/>
                <a:ea typeface="Bebas Neue"/>
                <a:cs typeface="Bebas Neue"/>
                <a:sym typeface="Bebas Neue"/>
              </a:rPr>
              <a:t>AUTOMÁTICO</a:t>
            </a:r>
            <a:endParaRPr sz="2800">
              <a:solidFill>
                <a:srgbClr val="42B5FC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Bebas Neue"/>
              <a:buChar char="-"/>
            </a:pPr>
            <a:r>
              <a:rPr lang="en" sz="2800">
                <a:solidFill>
                  <a:srgbClr val="434343"/>
                </a:solidFill>
                <a:latin typeface="Bebas Neue"/>
                <a:ea typeface="Bebas Neue"/>
                <a:cs typeface="Bebas Neue"/>
                <a:sym typeface="Bebas Neue"/>
              </a:rPr>
              <a:t>Proceso </a:t>
            </a:r>
            <a:r>
              <a:rPr lang="en" sz="2800">
                <a:solidFill>
                  <a:srgbClr val="42B5FC"/>
                </a:solidFill>
                <a:latin typeface="Bebas Neue"/>
                <a:ea typeface="Bebas Neue"/>
                <a:cs typeface="Bebas Neue"/>
                <a:sym typeface="Bebas Neue"/>
              </a:rPr>
              <a:t>digitalizado</a:t>
            </a:r>
            <a:endParaRPr sz="2800">
              <a:solidFill>
                <a:srgbClr val="434343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Bebas Neue"/>
              <a:buChar char="-"/>
            </a:pPr>
            <a:r>
              <a:rPr lang="en" sz="2800">
                <a:solidFill>
                  <a:srgbClr val="434343"/>
                </a:solidFill>
                <a:latin typeface="Bebas Neue"/>
                <a:ea typeface="Bebas Neue"/>
                <a:cs typeface="Bebas Neue"/>
                <a:sym typeface="Bebas Neue"/>
              </a:rPr>
              <a:t>USO DE </a:t>
            </a:r>
            <a:r>
              <a:rPr lang="en" sz="2800">
                <a:solidFill>
                  <a:srgbClr val="42B5FC"/>
                </a:solidFill>
                <a:latin typeface="Bebas Neue"/>
                <a:ea typeface="Bebas Neue"/>
                <a:cs typeface="Bebas Neue"/>
                <a:sym typeface="Bebas Neue"/>
              </a:rPr>
              <a:t>IA</a:t>
            </a:r>
            <a:r>
              <a:rPr lang="en" sz="2800">
                <a:solidFill>
                  <a:srgbClr val="434343"/>
                </a:solidFill>
                <a:latin typeface="Bebas Neue"/>
                <a:ea typeface="Bebas Neue"/>
                <a:cs typeface="Bebas Neue"/>
                <a:sym typeface="Bebas Neue"/>
              </a:rPr>
              <a:t> responsable</a:t>
            </a:r>
            <a:endParaRPr sz="2800">
              <a:solidFill>
                <a:srgbClr val="434343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Bebas Neue"/>
              <a:buChar char="-"/>
            </a:pPr>
            <a:r>
              <a:rPr lang="en" sz="2800">
                <a:solidFill>
                  <a:srgbClr val="42B5FC"/>
                </a:solidFill>
                <a:latin typeface="Bebas Neue"/>
                <a:ea typeface="Bebas Neue"/>
                <a:cs typeface="Bebas Neue"/>
                <a:sym typeface="Bebas Neue"/>
              </a:rPr>
              <a:t>Feedback</a:t>
            </a:r>
            <a:r>
              <a:rPr lang="en" sz="2800">
                <a:solidFill>
                  <a:srgbClr val="434343"/>
                </a:solidFill>
                <a:latin typeface="Bebas Neue"/>
                <a:ea typeface="Bebas Neue"/>
                <a:cs typeface="Bebas Neue"/>
                <a:sym typeface="Bebas Neue"/>
              </a:rPr>
              <a:t> recibido</a:t>
            </a:r>
            <a:endParaRPr sz="2800">
              <a:solidFill>
                <a:srgbClr val="434343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9"/>
          <p:cNvSpPr/>
          <p:nvPr/>
        </p:nvSpPr>
        <p:spPr>
          <a:xfrm>
            <a:off x="7863490" y="121050"/>
            <a:ext cx="1079700" cy="10620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4" name="Google Shape;324;p39"/>
          <p:cNvSpPr txBox="1"/>
          <p:nvPr/>
        </p:nvSpPr>
        <p:spPr>
          <a:xfrm>
            <a:off x="264925" y="-201625"/>
            <a:ext cx="1283400" cy="14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01</a:t>
            </a:r>
            <a:endParaRPr sz="9600">
              <a:solidFill>
                <a:srgbClr val="FFFFF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25" name="Google Shape;325;p39"/>
          <p:cNvSpPr txBox="1"/>
          <p:nvPr/>
        </p:nvSpPr>
        <p:spPr>
          <a:xfrm>
            <a:off x="640625" y="658000"/>
            <a:ext cx="5494800" cy="8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rPr>
              <a:t>Cuestiones a resolver</a:t>
            </a:r>
            <a:endParaRPr sz="40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26" name="Google Shape;326;p39"/>
          <p:cNvSpPr/>
          <p:nvPr/>
        </p:nvSpPr>
        <p:spPr>
          <a:xfrm>
            <a:off x="731856" y="2380075"/>
            <a:ext cx="7680300" cy="3870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5C5C5C"/>
                </a:solidFill>
                <a:latin typeface="Bebas Neue"/>
                <a:ea typeface="Bebas Neue"/>
                <a:cs typeface="Bebas Neue"/>
                <a:sym typeface="Bebas Neue"/>
              </a:rPr>
              <a:t>EsCASEZ </a:t>
            </a:r>
            <a:r>
              <a:rPr lang="en" sz="3200">
                <a:solidFill>
                  <a:srgbClr val="42B5FC"/>
                </a:solidFill>
                <a:latin typeface="Bebas Neue"/>
                <a:ea typeface="Bebas Neue"/>
                <a:cs typeface="Bebas Neue"/>
                <a:sym typeface="Bebas Neue"/>
              </a:rPr>
              <a:t>GENETISTAS</a:t>
            </a:r>
            <a:endParaRPr sz="3200">
              <a:solidFill>
                <a:srgbClr val="42B5FC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27" name="Google Shape;327;p39"/>
          <p:cNvSpPr/>
          <p:nvPr/>
        </p:nvSpPr>
        <p:spPr>
          <a:xfrm>
            <a:off x="1604775" y="2913472"/>
            <a:ext cx="5940000" cy="3870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COMPLEJIDAD </a:t>
            </a:r>
            <a:r>
              <a:rPr lang="en" sz="3200">
                <a:solidFill>
                  <a:srgbClr val="42B5FC"/>
                </a:solidFill>
                <a:latin typeface="Bebas Neue"/>
                <a:ea typeface="Bebas Neue"/>
                <a:cs typeface="Bebas Neue"/>
                <a:sym typeface="Bebas Neue"/>
              </a:rPr>
              <a:t>ANÁLISIS</a:t>
            </a:r>
            <a:endParaRPr sz="3200">
              <a:solidFill>
                <a:srgbClr val="42B5FC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28" name="Google Shape;328;p39"/>
          <p:cNvSpPr/>
          <p:nvPr/>
        </p:nvSpPr>
        <p:spPr>
          <a:xfrm>
            <a:off x="1604775" y="3446872"/>
            <a:ext cx="5940000" cy="3870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5C5C5C"/>
                </a:solidFill>
                <a:latin typeface="Bebas Neue"/>
                <a:ea typeface="Bebas Neue"/>
                <a:cs typeface="Bebas Neue"/>
                <a:sym typeface="Bebas Neue"/>
              </a:rPr>
              <a:t>FALTA </a:t>
            </a:r>
            <a:r>
              <a:rPr lang="en" sz="3200">
                <a:solidFill>
                  <a:srgbClr val="42B5FC"/>
                </a:solidFill>
                <a:latin typeface="Bebas Neue"/>
                <a:ea typeface="Bebas Neue"/>
                <a:cs typeface="Bebas Neue"/>
                <a:sym typeface="Bebas Neue"/>
              </a:rPr>
              <a:t>INTEROPERABILIDAD</a:t>
            </a:r>
            <a:endParaRPr sz="3200">
              <a:solidFill>
                <a:srgbClr val="42B5FC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329" name="Google Shape;32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05316" y="151204"/>
            <a:ext cx="1005840" cy="1005840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39"/>
          <p:cNvSpPr txBox="1"/>
          <p:nvPr>
            <p:ph idx="12" type="sldNum"/>
          </p:nvPr>
        </p:nvSpPr>
        <p:spPr>
          <a:xfrm>
            <a:off x="8121800" y="4559550"/>
            <a:ext cx="9255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Bebas Neue"/>
                <a:ea typeface="Bebas Neue"/>
                <a:cs typeface="Bebas Neue"/>
                <a:sym typeface="Bebas Neue"/>
              </a:rPr>
              <a:t>04</a:t>
            </a:r>
            <a:r>
              <a:rPr lang="en" sz="2400">
                <a:latin typeface="Bebas Neue"/>
                <a:ea typeface="Bebas Neue"/>
                <a:cs typeface="Bebas Neue"/>
                <a:sym typeface="Bebas Neue"/>
              </a:rPr>
              <a:t>/</a:t>
            </a:r>
            <a:r>
              <a:rPr lang="en"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rPr>
              <a:t>53</a:t>
            </a:r>
            <a:endParaRPr sz="2400">
              <a:latin typeface="Bebas Neue"/>
              <a:ea typeface="Bebas Neue"/>
              <a:cs typeface="Bebas Neue"/>
              <a:sym typeface="Bebas Neue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0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p84"/>
          <p:cNvSpPr txBox="1"/>
          <p:nvPr/>
        </p:nvSpPr>
        <p:spPr>
          <a:xfrm>
            <a:off x="264925" y="-201625"/>
            <a:ext cx="1283400" cy="14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07</a:t>
            </a:r>
            <a:endParaRPr sz="96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902" name="Google Shape;902;p84"/>
          <p:cNvSpPr txBox="1"/>
          <p:nvPr/>
        </p:nvSpPr>
        <p:spPr>
          <a:xfrm>
            <a:off x="640575" y="658000"/>
            <a:ext cx="7311900" cy="8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434343"/>
                </a:solidFill>
                <a:latin typeface="Bebas Neue"/>
                <a:ea typeface="Bebas Neue"/>
                <a:cs typeface="Bebas Neue"/>
                <a:sym typeface="Bebas Neue"/>
              </a:rPr>
              <a:t>CONCLUSIONES - </a:t>
            </a:r>
            <a:r>
              <a:rPr lang="en" sz="4000">
                <a:solidFill>
                  <a:srgbClr val="42B5FC"/>
                </a:solidFill>
                <a:latin typeface="Bebas Neue"/>
                <a:ea typeface="Bebas Neue"/>
                <a:cs typeface="Bebas Neue"/>
                <a:sym typeface="Bebas Neue"/>
              </a:rPr>
              <a:t>design thinking necesario</a:t>
            </a:r>
            <a:endParaRPr sz="4000">
              <a:solidFill>
                <a:srgbClr val="40B9D7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903" name="Google Shape;903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05316" y="151204"/>
            <a:ext cx="1005840" cy="1005840"/>
          </a:xfrm>
          <a:prstGeom prst="rect">
            <a:avLst/>
          </a:prstGeom>
          <a:noFill/>
          <a:ln>
            <a:noFill/>
          </a:ln>
        </p:spPr>
      </p:pic>
      <p:sp>
        <p:nvSpPr>
          <p:cNvPr id="904" name="Google Shape;904;p84"/>
          <p:cNvSpPr txBox="1"/>
          <p:nvPr>
            <p:ph idx="12" type="sldNum"/>
          </p:nvPr>
        </p:nvSpPr>
        <p:spPr>
          <a:xfrm>
            <a:off x="8121800" y="4559550"/>
            <a:ext cx="9255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Bebas Neue"/>
                <a:ea typeface="Bebas Neue"/>
                <a:cs typeface="Bebas Neue"/>
                <a:sym typeface="Bebas Neue"/>
              </a:rPr>
              <a:t>49</a:t>
            </a:r>
            <a:r>
              <a:rPr lang="en" sz="2400">
                <a:latin typeface="Bebas Neue"/>
                <a:ea typeface="Bebas Neue"/>
                <a:cs typeface="Bebas Neue"/>
                <a:sym typeface="Bebas Neue"/>
              </a:rPr>
              <a:t>/</a:t>
            </a:r>
            <a:r>
              <a:rPr lang="en"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rPr>
              <a:t>53</a:t>
            </a:r>
            <a:endParaRPr sz="2400"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905" name="Google Shape;905;p84"/>
          <p:cNvSpPr txBox="1"/>
          <p:nvPr/>
        </p:nvSpPr>
        <p:spPr>
          <a:xfrm>
            <a:off x="460175" y="2284200"/>
            <a:ext cx="37815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Bebas Neue"/>
              <a:buChar char="-"/>
            </a:pPr>
            <a:r>
              <a:rPr lang="en" sz="2800">
                <a:solidFill>
                  <a:srgbClr val="42B5FC"/>
                </a:solidFill>
                <a:latin typeface="Bebas Neue"/>
                <a:ea typeface="Bebas Neue"/>
                <a:cs typeface="Bebas Neue"/>
                <a:sym typeface="Bebas Neue"/>
              </a:rPr>
              <a:t>Comprender </a:t>
            </a:r>
            <a:r>
              <a:rPr lang="en" sz="2800">
                <a:solidFill>
                  <a:srgbClr val="434343"/>
                </a:solidFill>
                <a:latin typeface="Bebas Neue"/>
                <a:ea typeface="Bebas Neue"/>
                <a:cs typeface="Bebas Neue"/>
                <a:sym typeface="Bebas Neue"/>
              </a:rPr>
              <a:t>el problema</a:t>
            </a:r>
            <a:endParaRPr sz="2800">
              <a:solidFill>
                <a:srgbClr val="434343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Bebas Neue"/>
              <a:buChar char="-"/>
            </a:pPr>
            <a:r>
              <a:rPr lang="en" sz="2800">
                <a:solidFill>
                  <a:srgbClr val="434343"/>
                </a:solidFill>
                <a:latin typeface="Bebas Neue"/>
                <a:ea typeface="Bebas Neue"/>
                <a:cs typeface="Bebas Neue"/>
                <a:sym typeface="Bebas Neue"/>
              </a:rPr>
              <a:t>Mejorar el </a:t>
            </a:r>
            <a:r>
              <a:rPr lang="en" sz="2800">
                <a:solidFill>
                  <a:srgbClr val="42B5FC"/>
                </a:solidFill>
                <a:latin typeface="Bebas Neue"/>
                <a:ea typeface="Bebas Neue"/>
                <a:cs typeface="Bebas Neue"/>
                <a:sym typeface="Bebas Neue"/>
              </a:rPr>
              <a:t>proceso</a:t>
            </a:r>
            <a:endParaRPr sz="2800">
              <a:solidFill>
                <a:srgbClr val="42B5FC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Bebas Neue"/>
              <a:buChar char="-"/>
            </a:pPr>
            <a:r>
              <a:rPr lang="en" sz="2800">
                <a:solidFill>
                  <a:srgbClr val="434343"/>
                </a:solidFill>
                <a:latin typeface="Bebas Neue"/>
                <a:ea typeface="Bebas Neue"/>
                <a:cs typeface="Bebas Neue"/>
                <a:sym typeface="Bebas Neue"/>
              </a:rPr>
              <a:t>NUEVA ITERACIÓN </a:t>
            </a:r>
            <a:r>
              <a:rPr lang="en" sz="2800">
                <a:solidFill>
                  <a:srgbClr val="42B5FC"/>
                </a:solidFill>
                <a:latin typeface="Bebas Neue"/>
                <a:ea typeface="Bebas Neue"/>
                <a:cs typeface="Bebas Neue"/>
                <a:sym typeface="Bebas Neue"/>
              </a:rPr>
              <a:t>PROTOTIPO</a:t>
            </a:r>
            <a:endParaRPr sz="2800">
              <a:solidFill>
                <a:srgbClr val="42B5FC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906" name="Google Shape;906;p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47488" y="1991275"/>
            <a:ext cx="2568275" cy="2568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0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p85"/>
          <p:cNvSpPr txBox="1"/>
          <p:nvPr/>
        </p:nvSpPr>
        <p:spPr>
          <a:xfrm>
            <a:off x="264925" y="-201625"/>
            <a:ext cx="1283400" cy="14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08</a:t>
            </a:r>
            <a:endParaRPr sz="96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912" name="Google Shape;912;p85"/>
          <p:cNvSpPr txBox="1"/>
          <p:nvPr/>
        </p:nvSpPr>
        <p:spPr>
          <a:xfrm>
            <a:off x="640574" y="658000"/>
            <a:ext cx="6978300" cy="8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434343"/>
                </a:solidFill>
                <a:latin typeface="Bebas Neue"/>
                <a:ea typeface="Bebas Neue"/>
                <a:cs typeface="Bebas Neue"/>
                <a:sym typeface="Bebas Neue"/>
              </a:rPr>
              <a:t>USO DE LA IA</a:t>
            </a:r>
            <a:endParaRPr sz="4000">
              <a:solidFill>
                <a:srgbClr val="40B9D7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913" name="Google Shape;913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05316" y="151204"/>
            <a:ext cx="1005840" cy="1005840"/>
          </a:xfrm>
          <a:prstGeom prst="rect">
            <a:avLst/>
          </a:prstGeom>
          <a:noFill/>
          <a:ln>
            <a:noFill/>
          </a:ln>
        </p:spPr>
      </p:pic>
      <p:sp>
        <p:nvSpPr>
          <p:cNvPr id="914" name="Google Shape;914;p85"/>
          <p:cNvSpPr txBox="1"/>
          <p:nvPr>
            <p:ph idx="12" type="sldNum"/>
          </p:nvPr>
        </p:nvSpPr>
        <p:spPr>
          <a:xfrm>
            <a:off x="8121800" y="4559550"/>
            <a:ext cx="9255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Bebas Neue"/>
                <a:ea typeface="Bebas Neue"/>
                <a:cs typeface="Bebas Neue"/>
                <a:sym typeface="Bebas Neue"/>
              </a:rPr>
              <a:t>50</a:t>
            </a:r>
            <a:r>
              <a:rPr lang="en" sz="2400">
                <a:latin typeface="Bebas Neue"/>
                <a:ea typeface="Bebas Neue"/>
                <a:cs typeface="Bebas Neue"/>
                <a:sym typeface="Bebas Neue"/>
              </a:rPr>
              <a:t>/</a:t>
            </a:r>
            <a:r>
              <a:rPr lang="en"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rPr>
              <a:t>53</a:t>
            </a:r>
            <a:endParaRPr sz="2400"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915" name="Google Shape;915;p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64750" y="1468000"/>
            <a:ext cx="3140575" cy="3140575"/>
          </a:xfrm>
          <a:prstGeom prst="rect">
            <a:avLst/>
          </a:prstGeom>
          <a:noFill/>
          <a:ln>
            <a:noFill/>
          </a:ln>
        </p:spPr>
      </p:pic>
      <p:sp>
        <p:nvSpPr>
          <p:cNvPr id="916" name="Google Shape;916;p85"/>
          <p:cNvSpPr txBox="1"/>
          <p:nvPr/>
        </p:nvSpPr>
        <p:spPr>
          <a:xfrm>
            <a:off x="460175" y="2284200"/>
            <a:ext cx="40722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Bebas Neue"/>
              <a:buChar char="-"/>
            </a:pPr>
            <a:r>
              <a:rPr lang="en" sz="2800">
                <a:solidFill>
                  <a:srgbClr val="434343"/>
                </a:solidFill>
                <a:latin typeface="Bebas Neue"/>
                <a:ea typeface="Bebas Neue"/>
                <a:cs typeface="Bebas Neue"/>
                <a:sym typeface="Bebas Neue"/>
              </a:rPr>
              <a:t>Aumento de la</a:t>
            </a:r>
            <a:r>
              <a:rPr lang="en" sz="2800">
                <a:solidFill>
                  <a:srgbClr val="42B5FC"/>
                </a:solidFill>
                <a:latin typeface="Bebas Neue"/>
                <a:ea typeface="Bebas Neue"/>
                <a:cs typeface="Bebas Neue"/>
                <a:sym typeface="Bebas Neue"/>
              </a:rPr>
              <a:t> productividad</a:t>
            </a:r>
            <a:endParaRPr sz="2800">
              <a:solidFill>
                <a:srgbClr val="434343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Bebas Neue"/>
              <a:buChar char="-"/>
            </a:pPr>
            <a:r>
              <a:rPr lang="en" sz="2800">
                <a:solidFill>
                  <a:srgbClr val="42B5FC"/>
                </a:solidFill>
                <a:latin typeface="Bebas Neue"/>
                <a:ea typeface="Bebas Neue"/>
                <a:cs typeface="Bebas Neue"/>
                <a:sym typeface="Bebas Neue"/>
              </a:rPr>
              <a:t>Transparencia </a:t>
            </a:r>
            <a:r>
              <a:rPr lang="en" sz="2800">
                <a:solidFill>
                  <a:srgbClr val="434343"/>
                </a:solidFill>
                <a:latin typeface="Bebas Neue"/>
                <a:ea typeface="Bebas Neue"/>
                <a:cs typeface="Bebas Neue"/>
                <a:sym typeface="Bebas Neue"/>
              </a:rPr>
              <a:t>de prompts</a:t>
            </a:r>
            <a:endParaRPr sz="2800">
              <a:solidFill>
                <a:srgbClr val="42B5FC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Bebas Neue"/>
              <a:buChar char="-"/>
            </a:pPr>
            <a:r>
              <a:rPr lang="en" sz="2800">
                <a:solidFill>
                  <a:srgbClr val="434343"/>
                </a:solidFill>
                <a:latin typeface="Bebas Neue"/>
                <a:ea typeface="Bebas Neue"/>
                <a:cs typeface="Bebas Neue"/>
                <a:sym typeface="Bebas Neue"/>
              </a:rPr>
              <a:t>Utilización </a:t>
            </a:r>
            <a:r>
              <a:rPr lang="en" sz="2800">
                <a:solidFill>
                  <a:srgbClr val="42B5FC"/>
                </a:solidFill>
                <a:latin typeface="Bebas Neue"/>
                <a:ea typeface="Bebas Neue"/>
                <a:cs typeface="Bebas Neue"/>
                <a:sym typeface="Bebas Neue"/>
              </a:rPr>
              <a:t>supervisada</a:t>
            </a:r>
            <a:endParaRPr sz="2800">
              <a:solidFill>
                <a:srgbClr val="42B5FC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" name="Google Shape;921;p86" title="NotebookLM_logo.svg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70000" y="2816975"/>
            <a:ext cx="3741151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922" name="Google Shape;922;p86"/>
          <p:cNvSpPr txBox="1"/>
          <p:nvPr/>
        </p:nvSpPr>
        <p:spPr>
          <a:xfrm>
            <a:off x="264925" y="-201625"/>
            <a:ext cx="1283400" cy="14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08</a:t>
            </a:r>
            <a:endParaRPr sz="96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923" name="Google Shape;923;p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05316" y="151204"/>
            <a:ext cx="1005840" cy="1005840"/>
          </a:xfrm>
          <a:prstGeom prst="rect">
            <a:avLst/>
          </a:prstGeom>
          <a:noFill/>
          <a:ln>
            <a:noFill/>
          </a:ln>
        </p:spPr>
      </p:pic>
      <p:sp>
        <p:nvSpPr>
          <p:cNvPr id="924" name="Google Shape;924;p86"/>
          <p:cNvSpPr txBox="1"/>
          <p:nvPr>
            <p:ph idx="12" type="sldNum"/>
          </p:nvPr>
        </p:nvSpPr>
        <p:spPr>
          <a:xfrm>
            <a:off x="8121800" y="4559550"/>
            <a:ext cx="9255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Bebas Neue"/>
                <a:ea typeface="Bebas Neue"/>
                <a:cs typeface="Bebas Neue"/>
                <a:sym typeface="Bebas Neue"/>
              </a:rPr>
              <a:t>51</a:t>
            </a:r>
            <a:r>
              <a:rPr lang="en" sz="2400">
                <a:latin typeface="Bebas Neue"/>
                <a:ea typeface="Bebas Neue"/>
                <a:cs typeface="Bebas Neue"/>
                <a:sym typeface="Bebas Neue"/>
              </a:rPr>
              <a:t>/</a:t>
            </a:r>
            <a:r>
              <a:rPr lang="en"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rPr>
              <a:t>53</a:t>
            </a:r>
            <a:endParaRPr sz="2400"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925" name="Google Shape;925;p86"/>
          <p:cNvSpPr txBox="1"/>
          <p:nvPr/>
        </p:nvSpPr>
        <p:spPr>
          <a:xfrm>
            <a:off x="460175" y="2284200"/>
            <a:ext cx="43779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Bebas Neue"/>
              <a:buChar char="-"/>
            </a:pPr>
            <a:r>
              <a:rPr lang="en" sz="2800">
                <a:solidFill>
                  <a:srgbClr val="42B5FC"/>
                </a:solidFill>
                <a:latin typeface="Bebas Neue"/>
                <a:ea typeface="Bebas Neue"/>
                <a:cs typeface="Bebas Neue"/>
                <a:sym typeface="Bebas Neue"/>
              </a:rPr>
              <a:t>INFOGRAFÍAS</a:t>
            </a:r>
            <a:r>
              <a:rPr lang="en" sz="2800">
                <a:solidFill>
                  <a:srgbClr val="434343"/>
                </a:solidFill>
                <a:latin typeface="Bebas Neue"/>
                <a:ea typeface="Bebas Neue"/>
                <a:cs typeface="Bebas Neue"/>
                <a:sym typeface="Bebas Neue"/>
              </a:rPr>
              <a:t>: EMPATÍA, DEFINIR, IDEAR Y TESTEO</a:t>
            </a:r>
            <a:endParaRPr sz="2800">
              <a:solidFill>
                <a:srgbClr val="434343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Bebas Neue"/>
              <a:buChar char="-"/>
            </a:pPr>
            <a:r>
              <a:rPr lang="en" sz="2800">
                <a:solidFill>
                  <a:srgbClr val="434343"/>
                </a:solidFill>
                <a:latin typeface="Bebas Neue"/>
                <a:ea typeface="Bebas Neue"/>
                <a:cs typeface="Bebas Neue"/>
                <a:sym typeface="Bebas Neue"/>
              </a:rPr>
              <a:t>gENERACIÓN DE </a:t>
            </a:r>
            <a:r>
              <a:rPr lang="en" sz="2800">
                <a:solidFill>
                  <a:srgbClr val="42B5FC"/>
                </a:solidFill>
                <a:latin typeface="Bebas Neue"/>
                <a:ea typeface="Bebas Neue"/>
                <a:cs typeface="Bebas Neue"/>
                <a:sym typeface="Bebas Neue"/>
              </a:rPr>
              <a:t>STORYBOARD</a:t>
            </a:r>
            <a:endParaRPr sz="2800">
              <a:solidFill>
                <a:srgbClr val="42B5FC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Bebas Neue"/>
              <a:buChar char="-"/>
            </a:pPr>
            <a:r>
              <a:rPr lang="en" sz="2800">
                <a:solidFill>
                  <a:srgbClr val="434343"/>
                </a:solidFill>
                <a:latin typeface="Bebas Neue"/>
                <a:ea typeface="Bebas Neue"/>
                <a:cs typeface="Bebas Neue"/>
                <a:sym typeface="Bebas Neue"/>
              </a:rPr>
              <a:t>FUENTE: </a:t>
            </a:r>
            <a:r>
              <a:rPr lang="en" sz="2800">
                <a:solidFill>
                  <a:srgbClr val="42B5FC"/>
                </a:solidFill>
                <a:latin typeface="Bebas Neue"/>
                <a:ea typeface="Bebas Neue"/>
                <a:cs typeface="Bebas Neue"/>
                <a:sym typeface="Bebas Neue"/>
              </a:rPr>
              <a:t>mEMORIA DEL PROYECTO</a:t>
            </a:r>
            <a:endParaRPr sz="2800">
              <a:solidFill>
                <a:srgbClr val="42B5FC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926" name="Google Shape;926;p86"/>
          <p:cNvSpPr txBox="1"/>
          <p:nvPr/>
        </p:nvSpPr>
        <p:spPr>
          <a:xfrm>
            <a:off x="640574" y="658000"/>
            <a:ext cx="6978300" cy="8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434343"/>
                </a:solidFill>
                <a:latin typeface="Bebas Neue"/>
                <a:ea typeface="Bebas Neue"/>
                <a:cs typeface="Bebas Neue"/>
                <a:sym typeface="Bebas Neue"/>
              </a:rPr>
              <a:t>NotebooKlm</a:t>
            </a:r>
            <a:endParaRPr sz="4000">
              <a:solidFill>
                <a:srgbClr val="40B9D7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87"/>
          <p:cNvSpPr txBox="1"/>
          <p:nvPr/>
        </p:nvSpPr>
        <p:spPr>
          <a:xfrm>
            <a:off x="264925" y="-201625"/>
            <a:ext cx="1283400" cy="14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08</a:t>
            </a:r>
            <a:endParaRPr sz="96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932" name="Google Shape;932;p87"/>
          <p:cNvSpPr txBox="1"/>
          <p:nvPr/>
        </p:nvSpPr>
        <p:spPr>
          <a:xfrm>
            <a:off x="640574" y="658000"/>
            <a:ext cx="6978300" cy="8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434343"/>
                </a:solidFill>
                <a:latin typeface="Bebas Neue"/>
                <a:ea typeface="Bebas Neue"/>
                <a:cs typeface="Bebas Neue"/>
                <a:sym typeface="Bebas Neue"/>
              </a:rPr>
              <a:t>gemini</a:t>
            </a:r>
            <a:endParaRPr sz="4000">
              <a:solidFill>
                <a:srgbClr val="40B9D7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933" name="Google Shape;933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05316" y="151204"/>
            <a:ext cx="1005840" cy="1005840"/>
          </a:xfrm>
          <a:prstGeom prst="rect">
            <a:avLst/>
          </a:prstGeom>
          <a:noFill/>
          <a:ln>
            <a:noFill/>
          </a:ln>
        </p:spPr>
      </p:pic>
      <p:sp>
        <p:nvSpPr>
          <p:cNvPr id="934" name="Google Shape;934;p87"/>
          <p:cNvSpPr txBox="1"/>
          <p:nvPr>
            <p:ph idx="12" type="sldNum"/>
          </p:nvPr>
        </p:nvSpPr>
        <p:spPr>
          <a:xfrm>
            <a:off x="8121800" y="4559550"/>
            <a:ext cx="9255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Bebas Neue"/>
                <a:ea typeface="Bebas Neue"/>
                <a:cs typeface="Bebas Neue"/>
                <a:sym typeface="Bebas Neue"/>
              </a:rPr>
              <a:t>52</a:t>
            </a:r>
            <a:r>
              <a:rPr lang="en" sz="2400">
                <a:latin typeface="Bebas Neue"/>
                <a:ea typeface="Bebas Neue"/>
                <a:cs typeface="Bebas Neue"/>
                <a:sym typeface="Bebas Neue"/>
              </a:rPr>
              <a:t>/53</a:t>
            </a:r>
            <a:endParaRPr sz="2400"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935" name="Google Shape;935;p87"/>
          <p:cNvSpPr txBox="1"/>
          <p:nvPr/>
        </p:nvSpPr>
        <p:spPr>
          <a:xfrm>
            <a:off x="460175" y="2284200"/>
            <a:ext cx="43269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Bebas Neue"/>
              <a:buChar char="-"/>
            </a:pPr>
            <a:r>
              <a:rPr lang="en" sz="2800">
                <a:solidFill>
                  <a:srgbClr val="434343"/>
                </a:solidFill>
                <a:latin typeface="Bebas Neue"/>
                <a:ea typeface="Bebas Neue"/>
                <a:cs typeface="Bebas Neue"/>
                <a:sym typeface="Bebas Neue"/>
              </a:rPr>
              <a:t>gENERACIÓN DE </a:t>
            </a:r>
            <a:r>
              <a:rPr lang="en" sz="2800">
                <a:solidFill>
                  <a:srgbClr val="42B5FC"/>
                </a:solidFill>
                <a:latin typeface="Bebas Neue"/>
                <a:ea typeface="Bebas Neue"/>
                <a:cs typeface="Bebas Neue"/>
                <a:sym typeface="Bebas Neue"/>
              </a:rPr>
              <a:t>STORYBOARD</a:t>
            </a:r>
            <a:endParaRPr sz="2800">
              <a:solidFill>
                <a:srgbClr val="42B5FC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Bebas Neue"/>
              <a:buChar char="-"/>
            </a:pPr>
            <a:r>
              <a:rPr lang="en" sz="2800">
                <a:solidFill>
                  <a:srgbClr val="434343"/>
                </a:solidFill>
                <a:latin typeface="Bebas Neue"/>
                <a:ea typeface="Bebas Neue"/>
                <a:cs typeface="Bebas Neue"/>
                <a:sym typeface="Bebas Neue"/>
              </a:rPr>
              <a:t>PROGRAMACIÓN DE</a:t>
            </a:r>
            <a:r>
              <a:rPr lang="en" sz="2800">
                <a:solidFill>
                  <a:srgbClr val="42B5FC"/>
                </a:solidFill>
                <a:latin typeface="Bebas Neue"/>
                <a:ea typeface="Bebas Neue"/>
                <a:cs typeface="Bebas Neue"/>
                <a:sym typeface="Bebas Neue"/>
              </a:rPr>
              <a:t> PROTOTIPO</a:t>
            </a:r>
            <a:endParaRPr sz="2800">
              <a:solidFill>
                <a:srgbClr val="42B5FC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Bebas Neue"/>
              <a:buChar char="-"/>
            </a:pPr>
            <a:r>
              <a:rPr lang="en" sz="2800">
                <a:solidFill>
                  <a:srgbClr val="434343"/>
                </a:solidFill>
                <a:latin typeface="Bebas Neue"/>
                <a:ea typeface="Bebas Neue"/>
                <a:cs typeface="Bebas Neue"/>
                <a:sym typeface="Bebas Neue"/>
              </a:rPr>
              <a:t>JUEGO DE </a:t>
            </a:r>
            <a:r>
              <a:rPr lang="en" sz="2800">
                <a:solidFill>
                  <a:srgbClr val="42B5FC"/>
                </a:solidFill>
                <a:latin typeface="Bebas Neue"/>
                <a:ea typeface="Bebas Neue"/>
                <a:cs typeface="Bebas Neue"/>
                <a:sym typeface="Bebas Neue"/>
              </a:rPr>
              <a:t>ROLES </a:t>
            </a:r>
            <a:r>
              <a:rPr lang="en" sz="2800">
                <a:solidFill>
                  <a:srgbClr val="434343"/>
                </a:solidFill>
                <a:latin typeface="Bebas Neue"/>
                <a:ea typeface="Bebas Neue"/>
                <a:cs typeface="Bebas Neue"/>
                <a:sym typeface="Bebas Neue"/>
              </a:rPr>
              <a:t>CON </a:t>
            </a:r>
            <a:r>
              <a:rPr lang="en" sz="2800">
                <a:solidFill>
                  <a:srgbClr val="42B5FC"/>
                </a:solidFill>
                <a:latin typeface="Bebas Neue"/>
                <a:ea typeface="Bebas Neue"/>
                <a:cs typeface="Bebas Neue"/>
                <a:sym typeface="Bebas Neue"/>
              </a:rPr>
              <a:t>ANTIGRAVITY</a:t>
            </a:r>
            <a:endParaRPr sz="2800">
              <a:solidFill>
                <a:srgbClr val="42B5FC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936" name="Google Shape;936;p87" title="Google_Gemini_logo_2025.svg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8625" y="2578850"/>
            <a:ext cx="3852525" cy="86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0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Google Shape;941;p88"/>
          <p:cNvSpPr/>
          <p:nvPr/>
        </p:nvSpPr>
        <p:spPr>
          <a:xfrm>
            <a:off x="1286425" y="3632550"/>
            <a:ext cx="6750900" cy="927000"/>
          </a:xfrm>
          <a:prstGeom prst="roundRect">
            <a:avLst>
              <a:gd fmla="val 5000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CRÉDITOS: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Esta presentación incluye iconos de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" u="sng">
                <a:solidFill>
                  <a:srgbClr val="42B5FC"/>
                </a:solid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e </a:t>
            </a:r>
            <a:r>
              <a:rPr b="1" lang="en" u="sng">
                <a:solidFill>
                  <a:srgbClr val="42B5FC"/>
                </a:solid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Icons Icons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42" name="Google Shape;942;p88"/>
          <p:cNvSpPr txBox="1"/>
          <p:nvPr/>
        </p:nvSpPr>
        <p:spPr>
          <a:xfrm>
            <a:off x="3071988" y="830050"/>
            <a:ext cx="3000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Muchas gracias</a:t>
            </a:r>
            <a:endParaRPr sz="1600"/>
          </a:p>
        </p:txBody>
      </p:sp>
      <p:sp>
        <p:nvSpPr>
          <p:cNvPr id="943" name="Google Shape;943;p88"/>
          <p:cNvSpPr txBox="1"/>
          <p:nvPr>
            <p:ph idx="12" type="sldNum"/>
          </p:nvPr>
        </p:nvSpPr>
        <p:spPr>
          <a:xfrm>
            <a:off x="8121800" y="4559550"/>
            <a:ext cx="9255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Bebas Neue"/>
                <a:ea typeface="Bebas Neue"/>
                <a:cs typeface="Bebas Neue"/>
                <a:sym typeface="Bebas Neue"/>
              </a:rPr>
              <a:t>53</a:t>
            </a:r>
            <a:r>
              <a:rPr lang="en" sz="2400">
                <a:latin typeface="Bebas Neue"/>
                <a:ea typeface="Bebas Neue"/>
                <a:cs typeface="Bebas Neue"/>
                <a:sym typeface="Bebas Neue"/>
              </a:rPr>
              <a:t>/53</a:t>
            </a:r>
            <a:endParaRPr sz="2400"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944" name="Google Shape;944;p8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2075" y="164975"/>
            <a:ext cx="2414522" cy="332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5" name="Google Shape;945;p8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17400" y="164974"/>
            <a:ext cx="2414522" cy="332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6" name="Google Shape;946;p88" title="qrcode_299141909_fb536174008b7808aca25266f03e5db2.png">
            <a:hlinkClick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5375" y="231725"/>
            <a:ext cx="2027925" cy="202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7" name="Google Shape;947;p88" title="qrcode_299141909_fb536174008b7808aca25266f03e5db2.png">
            <a:hlinkClick r:id="rId8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510700" y="231725"/>
            <a:ext cx="2027925" cy="202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E2A47"/>
        </a:solidFill>
      </p:bgPr>
    </p:bg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p89"/>
          <p:cNvSpPr txBox="1"/>
          <p:nvPr>
            <p:ph idx="4294967295" type="title"/>
          </p:nvPr>
        </p:nvSpPr>
        <p:spPr>
          <a:xfrm>
            <a:off x="1048350" y="954400"/>
            <a:ext cx="70473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Fuentes y colores utilizados</a:t>
            </a:r>
            <a:endParaRPr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53" name="Google Shape;953;p89"/>
          <p:cNvSpPr txBox="1"/>
          <p:nvPr>
            <p:ph idx="4294967295" type="body"/>
          </p:nvPr>
        </p:nvSpPr>
        <p:spPr>
          <a:xfrm>
            <a:off x="1068100" y="1457875"/>
            <a:ext cx="7047300" cy="44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Esta presentación ha sido realizada utilizando las siguientes fuentes:</a:t>
            </a:r>
            <a:endParaRPr sz="1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4" name="Google Shape;954;p89"/>
          <p:cNvSpPr txBox="1"/>
          <p:nvPr>
            <p:ph idx="4294967295" type="body"/>
          </p:nvPr>
        </p:nvSpPr>
        <p:spPr>
          <a:xfrm>
            <a:off x="1068100" y="1842849"/>
            <a:ext cx="7047300" cy="125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Montserrat</a:t>
            </a:r>
            <a:endParaRPr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(</a:t>
            </a:r>
            <a:r>
              <a:rPr lang="en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https://fonts.google.com/specimen/Montserrat</a:t>
            </a: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)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EFEFEF"/>
                </a:solidFill>
                <a:latin typeface="Montserrat"/>
                <a:ea typeface="Montserrat"/>
                <a:cs typeface="Montserrat"/>
                <a:sym typeface="Montserrat"/>
              </a:rPr>
              <a:t>Bebas Neue</a:t>
            </a:r>
            <a:endParaRPr b="1">
              <a:solidFill>
                <a:srgbClr val="EFEFE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(</a:t>
            </a:r>
            <a:r>
              <a:rPr lang="en">
                <a:solidFill>
                  <a:schemeClr val="lt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https://fonts.google.com/specimen/Bebas+Neue</a:t>
            </a: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)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955" name="Google Shape;955;p89"/>
          <p:cNvGrpSpPr/>
          <p:nvPr/>
        </p:nvGrpSpPr>
        <p:grpSpPr>
          <a:xfrm>
            <a:off x="2455450" y="3429000"/>
            <a:ext cx="4272600" cy="754200"/>
            <a:chOff x="2455450" y="3474720"/>
            <a:chExt cx="4272600" cy="754200"/>
          </a:xfrm>
        </p:grpSpPr>
        <p:sp>
          <p:nvSpPr>
            <p:cNvPr id="956" name="Google Shape;956;p89"/>
            <p:cNvSpPr/>
            <p:nvPr/>
          </p:nvSpPr>
          <p:spPr>
            <a:xfrm>
              <a:off x="5884450" y="3474720"/>
              <a:ext cx="843600" cy="754200"/>
            </a:xfrm>
            <a:prstGeom prst="roundRect">
              <a:avLst>
                <a:gd fmla="val 16667" name="adj"/>
              </a:avLst>
            </a:prstGeom>
            <a:solidFill>
              <a:srgbClr val="40B9D7"/>
            </a:solidFill>
            <a:ln cap="flat" cmpd="sng" w="19050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9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rPr>
                <a:t>#</a:t>
              </a:r>
              <a:r>
                <a:rPr b="1" lang="en" sz="9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rPr>
                <a:t>40B9D7</a:t>
              </a:r>
              <a:endParaRPr b="1" sz="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957" name="Google Shape;957;p89"/>
            <p:cNvSpPr/>
            <p:nvPr/>
          </p:nvSpPr>
          <p:spPr>
            <a:xfrm>
              <a:off x="4741450" y="3474720"/>
              <a:ext cx="843600" cy="754200"/>
            </a:xfrm>
            <a:prstGeom prst="roundRect">
              <a:avLst>
                <a:gd fmla="val 16667" name="adj"/>
              </a:avLst>
            </a:prstGeom>
            <a:solidFill>
              <a:srgbClr val="F3F3F3"/>
            </a:solidFill>
            <a:ln cap="flat" cmpd="sng" w="19050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9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rPr>
                <a:t>#F3F3F3</a:t>
              </a:r>
              <a:endParaRPr b="1" sz="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958" name="Google Shape;958;p89"/>
            <p:cNvSpPr/>
            <p:nvPr/>
          </p:nvSpPr>
          <p:spPr>
            <a:xfrm>
              <a:off x="2455450" y="3474720"/>
              <a:ext cx="843600" cy="754200"/>
            </a:xfrm>
            <a:prstGeom prst="roundRect">
              <a:avLst>
                <a:gd fmla="val 16667" name="adj"/>
              </a:avLst>
            </a:prstGeom>
            <a:solidFill>
              <a:srgbClr val="434343"/>
            </a:solidFill>
            <a:ln cap="flat" cmpd="sng" w="19050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900">
                  <a:solidFill>
                    <a:srgbClr val="F3F3F3"/>
                  </a:solidFill>
                  <a:latin typeface="Montserrat"/>
                  <a:ea typeface="Montserrat"/>
                  <a:cs typeface="Montserrat"/>
                  <a:sym typeface="Montserrat"/>
                </a:rPr>
                <a:t>#434343</a:t>
              </a:r>
              <a:endParaRPr b="1" sz="90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959" name="Google Shape;959;p89"/>
            <p:cNvSpPr/>
            <p:nvPr/>
          </p:nvSpPr>
          <p:spPr>
            <a:xfrm>
              <a:off x="3598450" y="3474720"/>
              <a:ext cx="843600" cy="754200"/>
            </a:xfrm>
            <a:prstGeom prst="roundRect">
              <a:avLst>
                <a:gd fmla="val 16667" name="adj"/>
              </a:avLst>
            </a:prstGeom>
            <a:solidFill>
              <a:srgbClr val="5C5C5C"/>
            </a:solidFill>
            <a:ln cap="flat" cmpd="sng" w="19050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900">
                  <a:solidFill>
                    <a:srgbClr val="F3F3F3"/>
                  </a:solidFill>
                  <a:latin typeface="Montserrat"/>
                  <a:ea typeface="Montserrat"/>
                  <a:cs typeface="Montserrat"/>
                  <a:sym typeface="Montserrat"/>
                </a:rPr>
                <a:t>#</a:t>
              </a:r>
              <a:r>
                <a:rPr b="1" lang="en" sz="900">
                  <a:solidFill>
                    <a:srgbClr val="F3F3F3"/>
                  </a:solidFill>
                  <a:latin typeface="Montserrat"/>
                  <a:ea typeface="Montserrat"/>
                  <a:cs typeface="Montserrat"/>
                  <a:sym typeface="Montserrat"/>
                </a:rPr>
                <a:t>5C5C5C</a:t>
              </a:r>
              <a:endParaRPr b="1" sz="90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0"/>
          <p:cNvSpPr/>
          <p:nvPr/>
        </p:nvSpPr>
        <p:spPr>
          <a:xfrm>
            <a:off x="7863490" y="121050"/>
            <a:ext cx="1079700" cy="10620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6" name="Google Shape;336;p40"/>
          <p:cNvSpPr txBox="1"/>
          <p:nvPr/>
        </p:nvSpPr>
        <p:spPr>
          <a:xfrm>
            <a:off x="264925" y="-201625"/>
            <a:ext cx="1283400" cy="14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01</a:t>
            </a:r>
            <a:endParaRPr sz="9600">
              <a:solidFill>
                <a:srgbClr val="FFFFF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37" name="Google Shape;337;p40"/>
          <p:cNvSpPr txBox="1"/>
          <p:nvPr/>
        </p:nvSpPr>
        <p:spPr>
          <a:xfrm>
            <a:off x="640625" y="658000"/>
            <a:ext cx="5494800" cy="8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rPr>
              <a:t>CÓMO</a:t>
            </a:r>
            <a:r>
              <a:rPr lang="en" sz="40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rPr>
              <a:t> ABORDAMOS EL PROBLEMA</a:t>
            </a:r>
            <a:endParaRPr sz="40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338" name="Google Shape;338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05316" y="151204"/>
            <a:ext cx="1005840" cy="1005840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40"/>
          <p:cNvSpPr txBox="1"/>
          <p:nvPr>
            <p:ph idx="12" type="sldNum"/>
          </p:nvPr>
        </p:nvSpPr>
        <p:spPr>
          <a:xfrm>
            <a:off x="8121800" y="4559550"/>
            <a:ext cx="9255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Bebas Neue"/>
                <a:ea typeface="Bebas Neue"/>
                <a:cs typeface="Bebas Neue"/>
                <a:sym typeface="Bebas Neue"/>
              </a:rPr>
              <a:t>05</a:t>
            </a:r>
            <a:r>
              <a:rPr lang="en" sz="2400">
                <a:latin typeface="Bebas Neue"/>
                <a:ea typeface="Bebas Neue"/>
                <a:cs typeface="Bebas Neue"/>
                <a:sym typeface="Bebas Neue"/>
              </a:rPr>
              <a:t>/</a:t>
            </a:r>
            <a:r>
              <a:rPr lang="en"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rPr>
              <a:t>53</a:t>
            </a:r>
            <a:endParaRPr sz="2400"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340" name="Google Shape;340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95900" y="1910775"/>
            <a:ext cx="2193300" cy="219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30296" y="2365725"/>
            <a:ext cx="1283400" cy="1283400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40"/>
          <p:cNvSpPr txBox="1"/>
          <p:nvPr/>
        </p:nvSpPr>
        <p:spPr>
          <a:xfrm>
            <a:off x="3699609" y="3742531"/>
            <a:ext cx="1744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Importancia del cliente</a:t>
            </a:r>
            <a:endParaRPr b="1" sz="1500">
              <a:solidFill>
                <a:schemeClr val="accent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43" name="Google Shape;343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71501" y="2297175"/>
            <a:ext cx="1420500" cy="1420500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40"/>
          <p:cNvSpPr txBox="1"/>
          <p:nvPr/>
        </p:nvSpPr>
        <p:spPr>
          <a:xfrm>
            <a:off x="6109359" y="3742531"/>
            <a:ext cx="1744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Organización de ideas</a:t>
            </a:r>
            <a:endParaRPr b="1" sz="1500">
              <a:solidFill>
                <a:schemeClr val="accent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5" name="Google Shape;345;p40"/>
          <p:cNvSpPr txBox="1"/>
          <p:nvPr/>
        </p:nvSpPr>
        <p:spPr>
          <a:xfrm>
            <a:off x="1289859" y="3742531"/>
            <a:ext cx="1744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Búsqueda de información</a:t>
            </a:r>
            <a:endParaRPr b="1" sz="1500">
              <a:solidFill>
                <a:schemeClr val="accent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41"/>
          <p:cNvSpPr txBox="1"/>
          <p:nvPr/>
        </p:nvSpPr>
        <p:spPr>
          <a:xfrm>
            <a:off x="264925" y="-201625"/>
            <a:ext cx="1283400" cy="14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02</a:t>
            </a:r>
            <a:endParaRPr sz="96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351" name="Google Shape;35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05316" y="151204"/>
            <a:ext cx="1005840" cy="1005840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41"/>
          <p:cNvSpPr txBox="1"/>
          <p:nvPr>
            <p:ph idx="12" type="sldNum"/>
          </p:nvPr>
        </p:nvSpPr>
        <p:spPr>
          <a:xfrm>
            <a:off x="8121800" y="4559550"/>
            <a:ext cx="9255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Bebas Neue"/>
                <a:ea typeface="Bebas Neue"/>
                <a:cs typeface="Bebas Neue"/>
                <a:sym typeface="Bebas Neue"/>
              </a:rPr>
              <a:t>06</a:t>
            </a:r>
            <a:r>
              <a:rPr lang="en" sz="2400">
                <a:latin typeface="Bebas Neue"/>
                <a:ea typeface="Bebas Neue"/>
                <a:cs typeface="Bebas Neue"/>
                <a:sym typeface="Bebas Neue"/>
              </a:rPr>
              <a:t>/</a:t>
            </a:r>
            <a:r>
              <a:rPr lang="en"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rPr>
              <a:t>53</a:t>
            </a:r>
            <a:endParaRPr sz="2400"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53" name="Google Shape;353;p41"/>
          <p:cNvSpPr txBox="1"/>
          <p:nvPr>
            <p:ph type="title"/>
          </p:nvPr>
        </p:nvSpPr>
        <p:spPr>
          <a:xfrm>
            <a:off x="640575" y="658000"/>
            <a:ext cx="7266600" cy="81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</a:rPr>
              <a:t>Fase 1: </a:t>
            </a:r>
            <a:r>
              <a:rPr lang="en"/>
              <a:t>empatía</a:t>
            </a:r>
            <a:endParaRPr/>
          </a:p>
        </p:txBody>
      </p:sp>
      <p:pic>
        <p:nvPicPr>
          <p:cNvPr id="354" name="Google Shape;354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34388" y="1575188"/>
            <a:ext cx="3075226" cy="3075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42"/>
          <p:cNvSpPr/>
          <p:nvPr/>
        </p:nvSpPr>
        <p:spPr>
          <a:xfrm>
            <a:off x="7863490" y="121050"/>
            <a:ext cx="1079700" cy="10620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0" name="Google Shape;360;p42"/>
          <p:cNvSpPr txBox="1"/>
          <p:nvPr>
            <p:ph idx="4294967295" type="title"/>
          </p:nvPr>
        </p:nvSpPr>
        <p:spPr>
          <a:xfrm>
            <a:off x="264925" y="-201625"/>
            <a:ext cx="1283400" cy="142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chemeClr val="lt1"/>
                </a:solidFill>
              </a:rPr>
              <a:t>02</a:t>
            </a:r>
            <a:endParaRPr sz="9600">
              <a:solidFill>
                <a:schemeClr val="lt1"/>
              </a:solidFill>
            </a:endParaRPr>
          </a:p>
        </p:txBody>
      </p:sp>
      <p:sp>
        <p:nvSpPr>
          <p:cNvPr id="361" name="Google Shape;361;p42"/>
          <p:cNvSpPr txBox="1"/>
          <p:nvPr>
            <p:ph type="title"/>
          </p:nvPr>
        </p:nvSpPr>
        <p:spPr>
          <a:xfrm>
            <a:off x="640575" y="658000"/>
            <a:ext cx="7266600" cy="81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</a:rPr>
              <a:t>Fase 1: </a:t>
            </a:r>
            <a:r>
              <a:rPr lang="en">
                <a:solidFill>
                  <a:schemeClr val="lt1"/>
                </a:solidFill>
              </a:rPr>
              <a:t>empatía</a:t>
            </a:r>
            <a:r>
              <a:rPr lang="en">
                <a:solidFill>
                  <a:srgbClr val="434343"/>
                </a:solidFill>
              </a:rPr>
              <a:t> - Técnicas a usar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362" name="Google Shape;36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05316" y="151204"/>
            <a:ext cx="1005840" cy="1005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92249" y="2190725"/>
            <a:ext cx="1636000" cy="163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30299" y="2367025"/>
            <a:ext cx="1283400" cy="128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15749" y="2367025"/>
            <a:ext cx="1283400" cy="1283400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42"/>
          <p:cNvSpPr txBox="1"/>
          <p:nvPr>
            <p:ph idx="12" type="sldNum"/>
          </p:nvPr>
        </p:nvSpPr>
        <p:spPr>
          <a:xfrm>
            <a:off x="8121800" y="4559550"/>
            <a:ext cx="9255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Bebas Neue"/>
                <a:ea typeface="Bebas Neue"/>
                <a:cs typeface="Bebas Neue"/>
                <a:sym typeface="Bebas Neue"/>
              </a:rPr>
              <a:t>07</a:t>
            </a:r>
            <a:r>
              <a:rPr lang="en" sz="2400">
                <a:latin typeface="Bebas Neue"/>
                <a:ea typeface="Bebas Neue"/>
                <a:cs typeface="Bebas Neue"/>
                <a:sym typeface="Bebas Neue"/>
              </a:rPr>
              <a:t>/</a:t>
            </a:r>
            <a:r>
              <a:rPr lang="en"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rPr>
              <a:t>53</a:t>
            </a:r>
            <a:endParaRPr sz="2400"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67" name="Google Shape;367;p42"/>
          <p:cNvSpPr txBox="1"/>
          <p:nvPr/>
        </p:nvSpPr>
        <p:spPr>
          <a:xfrm>
            <a:off x="5885059" y="3742531"/>
            <a:ext cx="17448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Mapa mental</a:t>
            </a:r>
            <a:endParaRPr b="1" sz="1500">
              <a:solidFill>
                <a:schemeClr val="accent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8" name="Google Shape;368;p42"/>
          <p:cNvSpPr txBox="1"/>
          <p:nvPr/>
        </p:nvSpPr>
        <p:spPr>
          <a:xfrm>
            <a:off x="1337859" y="3742531"/>
            <a:ext cx="17448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Los 5 por qués</a:t>
            </a:r>
            <a:endParaRPr b="1" sz="1500">
              <a:solidFill>
                <a:schemeClr val="accent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9" name="Google Shape;369;p42"/>
          <p:cNvSpPr txBox="1"/>
          <p:nvPr/>
        </p:nvSpPr>
        <p:spPr>
          <a:xfrm>
            <a:off x="3699609" y="3742531"/>
            <a:ext cx="17448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Infografía</a:t>
            </a:r>
            <a:endParaRPr b="1" sz="1500">
              <a:solidFill>
                <a:schemeClr val="accent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43"/>
          <p:cNvSpPr/>
          <p:nvPr/>
        </p:nvSpPr>
        <p:spPr>
          <a:xfrm>
            <a:off x="7863490" y="121050"/>
            <a:ext cx="1079700" cy="10620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5" name="Google Shape;375;p43"/>
          <p:cNvSpPr txBox="1"/>
          <p:nvPr>
            <p:ph idx="4294967295" type="title"/>
          </p:nvPr>
        </p:nvSpPr>
        <p:spPr>
          <a:xfrm>
            <a:off x="264925" y="-201625"/>
            <a:ext cx="1283400" cy="142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chemeClr val="lt1"/>
                </a:solidFill>
              </a:rPr>
              <a:t>02</a:t>
            </a:r>
            <a:endParaRPr sz="9600">
              <a:solidFill>
                <a:schemeClr val="lt1"/>
              </a:solidFill>
            </a:endParaRPr>
          </a:p>
        </p:txBody>
      </p:sp>
      <p:sp>
        <p:nvSpPr>
          <p:cNvPr id="376" name="Google Shape;376;p43"/>
          <p:cNvSpPr txBox="1"/>
          <p:nvPr>
            <p:ph type="title"/>
          </p:nvPr>
        </p:nvSpPr>
        <p:spPr>
          <a:xfrm>
            <a:off x="640575" y="658000"/>
            <a:ext cx="7266600" cy="81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</a:rPr>
              <a:t>Fase 1: </a:t>
            </a:r>
            <a:r>
              <a:rPr lang="en">
                <a:solidFill>
                  <a:schemeClr val="lt1"/>
                </a:solidFill>
              </a:rPr>
              <a:t>empatía </a:t>
            </a:r>
            <a:r>
              <a:rPr lang="en">
                <a:solidFill>
                  <a:srgbClr val="434343"/>
                </a:solidFill>
              </a:rPr>
              <a:t>- mapa mental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377" name="Google Shape;377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05316" y="151204"/>
            <a:ext cx="1005840" cy="1005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16625" y="1468000"/>
            <a:ext cx="810001" cy="809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9401" y="2244754"/>
            <a:ext cx="8685174" cy="2067322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p43"/>
          <p:cNvSpPr txBox="1"/>
          <p:nvPr>
            <p:ph idx="12" type="sldNum"/>
          </p:nvPr>
        </p:nvSpPr>
        <p:spPr>
          <a:xfrm>
            <a:off x="8121800" y="4559550"/>
            <a:ext cx="9255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Bebas Neue"/>
                <a:ea typeface="Bebas Neue"/>
                <a:cs typeface="Bebas Neue"/>
                <a:sym typeface="Bebas Neue"/>
              </a:rPr>
              <a:t>08</a:t>
            </a:r>
            <a:r>
              <a:rPr lang="en" sz="2400">
                <a:latin typeface="Bebas Neue"/>
                <a:ea typeface="Bebas Neue"/>
                <a:cs typeface="Bebas Neue"/>
                <a:sym typeface="Bebas Neue"/>
              </a:rPr>
              <a:t>/</a:t>
            </a:r>
            <a:r>
              <a:rPr lang="en"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rPr>
              <a:t>53</a:t>
            </a:r>
            <a:endParaRPr sz="2400">
              <a:latin typeface="Bebas Neue"/>
              <a:ea typeface="Bebas Neue"/>
              <a:cs typeface="Bebas Neue"/>
              <a:sym typeface="Bebas Neue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Art Center by Slidesgo">
  <a:themeElements>
    <a:clrScheme name="Simple Light">
      <a:dk1>
        <a:srgbClr val="000000"/>
      </a:dk1>
      <a:lt1>
        <a:srgbClr val="FFFFFF"/>
      </a:lt1>
      <a:dk2>
        <a:srgbClr val="5C5C5C"/>
      </a:dk2>
      <a:lt2>
        <a:srgbClr val="EEEEEE"/>
      </a:lt2>
      <a:accent1>
        <a:srgbClr val="434343"/>
      </a:accent1>
      <a:accent2>
        <a:srgbClr val="F3F3F3"/>
      </a:accent2>
      <a:accent3>
        <a:srgbClr val="42B5FC"/>
      </a:accent3>
      <a:accent4>
        <a:srgbClr val="434343"/>
      </a:accent4>
      <a:accent5>
        <a:srgbClr val="F3F3F3"/>
      </a:accent5>
      <a:accent6>
        <a:srgbClr val="F3F3F3"/>
      </a:accent6>
      <a:hlink>
        <a:srgbClr val="96EDC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